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4384000" cy="13716000"/>
  <p:notesSz cx="6858000" cy="9144000"/>
  <p:embeddedFontLst>
    <p:embeddedFont>
      <p:font typeface="Calibri" panose="020F0502020204030204" pitchFamily="34" charset="0"/>
      <p:regular r:id="rId4"/>
      <p:bold r:id="rId5"/>
      <p:italic r:id="rId6"/>
      <p:boldItalic r:id="rId7"/>
    </p:embeddedFont>
    <p:embeddedFont>
      <p:font typeface="Ubuntu" panose="020B0504030602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Tn6pGyycow7fOyqNznRoHUeu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1" d="100"/>
          <a:sy n="31" d="100"/>
        </p:scale>
        <p:origin x="832" y="4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0"/>
    <c:plotArea>
      <c:layout/>
      <c:barChart>
        <c:barDir val="col"/>
        <c:grouping val="clustered"/>
        <c:varyColors val="0"/>
        <c:ser>
          <c:idx val="0"/>
          <c:order val="0"/>
          <c:tx>
            <c:strRef>
              <c:f>Hoja1!$B$1</c:f>
              <c:strCache>
                <c:ptCount val="1"/>
                <c:pt idx="0">
                  <c:v>Serie 1</c:v>
                </c:pt>
              </c:strCache>
            </c:strRef>
          </c:tx>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A62-49F5-9B48-953018EE98FB}"/>
            </c:ext>
          </c:extLst>
        </c:ser>
        <c:ser>
          <c:idx val="1"/>
          <c:order val="1"/>
          <c:tx>
            <c:strRef>
              <c:f>Hoja1!$C$1</c:f>
              <c:strCache>
                <c:ptCount val="1"/>
                <c:pt idx="0">
                  <c:v>Serie 2</c:v>
                </c:pt>
              </c:strCache>
            </c:strRef>
          </c:tx>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A62-49F5-9B48-953018EE98FB}"/>
            </c:ext>
          </c:extLst>
        </c:ser>
        <c:ser>
          <c:idx val="2"/>
          <c:order val="2"/>
          <c:tx>
            <c:strRef>
              <c:f>Hoja1!$D$1</c:f>
              <c:strCache>
                <c:ptCount val="1"/>
                <c:pt idx="0">
                  <c:v>Serie 3</c:v>
                </c:pt>
              </c:strCache>
            </c:strRef>
          </c:tx>
          <c:invertIfNegative val="0"/>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A62-49F5-9B48-953018EE98FB}"/>
            </c:ext>
          </c:extLst>
        </c:ser>
        <c:dLbls>
          <c:showLegendKey val="0"/>
          <c:showVal val="0"/>
          <c:showCatName val="0"/>
          <c:showSerName val="0"/>
          <c:showPercent val="0"/>
          <c:showBubbleSize val="0"/>
        </c:dLbls>
        <c:gapWidth val="150"/>
        <c:axId val="133536000"/>
        <c:axId val="144470784"/>
      </c:barChart>
      <c:catAx>
        <c:axId val="133536000"/>
        <c:scaling>
          <c:orientation val="minMax"/>
        </c:scaling>
        <c:delete val="0"/>
        <c:axPos val="b"/>
        <c:numFmt formatCode="General" sourceLinked="0"/>
        <c:majorTickMark val="out"/>
        <c:minorTickMark val="none"/>
        <c:tickLblPos val="nextTo"/>
        <c:crossAx val="144470784"/>
        <c:crosses val="autoZero"/>
        <c:auto val="1"/>
        <c:lblAlgn val="ctr"/>
        <c:lblOffset val="100"/>
        <c:noMultiLvlLbl val="0"/>
      </c:catAx>
      <c:valAx>
        <c:axId val="144470784"/>
        <c:scaling>
          <c:orientation val="minMax"/>
        </c:scaling>
        <c:delete val="0"/>
        <c:axPos val="l"/>
        <c:majorGridlines/>
        <c:numFmt formatCode="General" sourceLinked="1"/>
        <c:majorTickMark val="out"/>
        <c:minorTickMark val="none"/>
        <c:tickLblPos val="nextTo"/>
        <c:crossAx val="133536000"/>
        <c:crosses val="autoZero"/>
        <c:crossBetween val="between"/>
      </c:valAx>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0"/>
    <c:plotArea>
      <c:layout/>
      <c:barChart>
        <c:barDir val="col"/>
        <c:grouping val="clustered"/>
        <c:varyColors val="0"/>
        <c:ser>
          <c:idx val="0"/>
          <c:order val="0"/>
          <c:tx>
            <c:strRef>
              <c:f>Hoja1!$B$1</c:f>
              <c:strCache>
                <c:ptCount val="1"/>
                <c:pt idx="0">
                  <c:v>Serie 1</c:v>
                </c:pt>
              </c:strCache>
            </c:strRef>
          </c:tx>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1D-4CB9-A9BD-6E52CC2FE00F}"/>
            </c:ext>
          </c:extLst>
        </c:ser>
        <c:ser>
          <c:idx val="1"/>
          <c:order val="1"/>
          <c:tx>
            <c:strRef>
              <c:f>Hoja1!$C$1</c:f>
              <c:strCache>
                <c:ptCount val="1"/>
                <c:pt idx="0">
                  <c:v>Serie 2</c:v>
                </c:pt>
              </c:strCache>
            </c:strRef>
          </c:tx>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1D-4CB9-A9BD-6E52CC2FE00F}"/>
            </c:ext>
          </c:extLst>
        </c:ser>
        <c:ser>
          <c:idx val="2"/>
          <c:order val="2"/>
          <c:tx>
            <c:strRef>
              <c:f>Hoja1!$D$1</c:f>
              <c:strCache>
                <c:ptCount val="1"/>
                <c:pt idx="0">
                  <c:v>Serie 3</c:v>
                </c:pt>
              </c:strCache>
            </c:strRef>
          </c:tx>
          <c:invertIfNegative val="0"/>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1D-4CB9-A9BD-6E52CC2FE00F}"/>
            </c:ext>
          </c:extLst>
        </c:ser>
        <c:dLbls>
          <c:showLegendKey val="0"/>
          <c:showVal val="0"/>
          <c:showCatName val="0"/>
          <c:showSerName val="0"/>
          <c:showPercent val="0"/>
          <c:showBubbleSize val="0"/>
        </c:dLbls>
        <c:gapWidth val="150"/>
        <c:axId val="176571520"/>
        <c:axId val="176573056"/>
      </c:barChart>
      <c:catAx>
        <c:axId val="176571520"/>
        <c:scaling>
          <c:orientation val="minMax"/>
        </c:scaling>
        <c:delete val="0"/>
        <c:axPos val="b"/>
        <c:numFmt formatCode="General" sourceLinked="0"/>
        <c:majorTickMark val="out"/>
        <c:minorTickMark val="none"/>
        <c:tickLblPos val="nextTo"/>
        <c:crossAx val="176573056"/>
        <c:crosses val="autoZero"/>
        <c:auto val="1"/>
        <c:lblAlgn val="ctr"/>
        <c:lblOffset val="100"/>
        <c:noMultiLvlLbl val="0"/>
      </c:catAx>
      <c:valAx>
        <c:axId val="176573056"/>
        <c:scaling>
          <c:orientation val="minMax"/>
        </c:scaling>
        <c:delete val="0"/>
        <c:axPos val="l"/>
        <c:majorGridlines/>
        <c:numFmt formatCode="General" sourceLinked="1"/>
        <c:majorTickMark val="out"/>
        <c:minorTickMark val="none"/>
        <c:tickLblPos val="nextTo"/>
        <c:crossAx val="176571520"/>
        <c:crosses val="autoZero"/>
        <c:crossBetween val="between"/>
      </c:valAx>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219200" y="549276"/>
            <a:ext cx="21945600" cy="2286000"/>
          </a:xfrm>
          <a:prstGeom prst="rect">
            <a:avLst/>
          </a:prstGeom>
          <a:noFill/>
          <a:ln>
            <a:noFill/>
          </a:ln>
        </p:spPr>
        <p:txBody>
          <a:bodyPr spcFirstLastPara="1" wrap="square" lIns="308600" tIns="154300" rIns="308600" bIns="154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1219200" y="3200401"/>
            <a:ext cx="21945600" cy="9051926"/>
          </a:xfrm>
          <a:prstGeom prst="rect">
            <a:avLst/>
          </a:prstGeom>
          <a:noFill/>
          <a:ln>
            <a:noFill/>
          </a:ln>
        </p:spPr>
        <p:txBody>
          <a:bodyPr spcFirstLastPara="1" wrap="square" lIns="308600" tIns="154300" rIns="308600" bIns="154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3"/>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219200" y="549276"/>
            <a:ext cx="21945600" cy="2286000"/>
          </a:xfrm>
          <a:prstGeom prst="rect">
            <a:avLst/>
          </a:prstGeom>
          <a:noFill/>
          <a:ln>
            <a:noFill/>
          </a:ln>
        </p:spPr>
        <p:txBody>
          <a:bodyPr spcFirstLastPara="1" wrap="square" lIns="308600" tIns="154300" rIns="308600" bIns="154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7666037" y="-3246436"/>
            <a:ext cx="9051926" cy="21945600"/>
          </a:xfrm>
          <a:prstGeom prst="rect">
            <a:avLst/>
          </a:prstGeom>
          <a:noFill/>
          <a:ln>
            <a:noFill/>
          </a:ln>
        </p:spPr>
        <p:txBody>
          <a:bodyPr spcFirstLastPara="1" wrap="square" lIns="308600" tIns="154300" rIns="308600" bIns="154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0597815" y="23762231"/>
            <a:ext cx="55298974" cy="12962466"/>
          </a:xfrm>
          <a:prstGeom prst="rect">
            <a:avLst/>
          </a:prstGeom>
          <a:noFill/>
          <a:ln>
            <a:noFill/>
          </a:ln>
        </p:spPr>
        <p:txBody>
          <a:bodyPr spcFirstLastPara="1" wrap="square" lIns="308600" tIns="154300" rIns="308600" bIns="154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530318" y="11002964"/>
            <a:ext cx="55298974" cy="38481000"/>
          </a:xfrm>
          <a:prstGeom prst="rect">
            <a:avLst/>
          </a:prstGeom>
          <a:noFill/>
          <a:ln>
            <a:noFill/>
          </a:ln>
        </p:spPr>
        <p:txBody>
          <a:bodyPr spcFirstLastPara="1" wrap="square" lIns="308600" tIns="154300" rIns="308600" bIns="154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1828801" y="4260852"/>
            <a:ext cx="20726400" cy="2940050"/>
          </a:xfrm>
          <a:prstGeom prst="rect">
            <a:avLst/>
          </a:prstGeom>
          <a:noFill/>
          <a:ln>
            <a:noFill/>
          </a:ln>
        </p:spPr>
        <p:txBody>
          <a:bodyPr spcFirstLastPara="1" wrap="square" lIns="308600" tIns="154300" rIns="308600" bIns="154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3657600" y="7772400"/>
            <a:ext cx="17068800" cy="3505200"/>
          </a:xfrm>
          <a:prstGeom prst="rect">
            <a:avLst/>
          </a:prstGeom>
          <a:noFill/>
          <a:ln>
            <a:noFill/>
          </a:ln>
        </p:spPr>
        <p:txBody>
          <a:bodyPr spcFirstLastPara="1" wrap="square" lIns="308600" tIns="154300" rIns="308600" bIns="154300" anchor="t" anchorCtr="0">
            <a:normAutofit/>
          </a:bodyPr>
          <a:lstStyle>
            <a:lvl1pPr lvl="0" algn="ctr">
              <a:spcBef>
                <a:spcPts val="914"/>
              </a:spcBef>
              <a:spcAft>
                <a:spcPts val="0"/>
              </a:spcAft>
              <a:buClr>
                <a:schemeClr val="dk1"/>
              </a:buClr>
              <a:buSzPts val="4572"/>
              <a:buNone/>
              <a:defRPr>
                <a:solidFill>
                  <a:schemeClr val="dk1"/>
                </a:solidFill>
              </a:defRPr>
            </a:lvl1pPr>
            <a:lvl2pPr lvl="1" algn="ctr">
              <a:spcBef>
                <a:spcPts val="804"/>
              </a:spcBef>
              <a:spcAft>
                <a:spcPts val="0"/>
              </a:spcAft>
              <a:buClr>
                <a:schemeClr val="dk1"/>
              </a:buClr>
              <a:buSzPts val="4022"/>
              <a:buNone/>
              <a:defRPr>
                <a:solidFill>
                  <a:schemeClr val="dk1"/>
                </a:solidFill>
              </a:defRPr>
            </a:lvl2pPr>
            <a:lvl3pPr lvl="2" algn="ctr">
              <a:spcBef>
                <a:spcPts val="686"/>
              </a:spcBef>
              <a:spcAft>
                <a:spcPts val="0"/>
              </a:spcAft>
              <a:buClr>
                <a:schemeClr val="dk1"/>
              </a:buClr>
              <a:buSzPts val="3429"/>
              <a:buNone/>
              <a:defRPr>
                <a:solidFill>
                  <a:schemeClr val="dk1"/>
                </a:solidFill>
              </a:defRPr>
            </a:lvl3pPr>
            <a:lvl4pPr lvl="3" algn="ctr">
              <a:spcBef>
                <a:spcPts val="576"/>
              </a:spcBef>
              <a:spcAft>
                <a:spcPts val="0"/>
              </a:spcAft>
              <a:buClr>
                <a:schemeClr val="dk1"/>
              </a:buClr>
              <a:buSzPts val="2879"/>
              <a:buNone/>
              <a:defRPr>
                <a:solidFill>
                  <a:schemeClr val="dk1"/>
                </a:solidFill>
              </a:defRPr>
            </a:lvl4pPr>
            <a:lvl5pPr lvl="4" algn="ctr">
              <a:spcBef>
                <a:spcPts val="576"/>
              </a:spcBef>
              <a:spcAft>
                <a:spcPts val="0"/>
              </a:spcAft>
              <a:buClr>
                <a:schemeClr val="dk1"/>
              </a:buClr>
              <a:buSzPts val="2879"/>
              <a:buNone/>
              <a:defRPr>
                <a:solidFill>
                  <a:schemeClr val="dk1"/>
                </a:solidFill>
              </a:defRPr>
            </a:lvl5pPr>
            <a:lvl6pPr lvl="5" algn="ctr">
              <a:spcBef>
                <a:spcPts val="576"/>
              </a:spcBef>
              <a:spcAft>
                <a:spcPts val="0"/>
              </a:spcAft>
              <a:buClr>
                <a:schemeClr val="dk1"/>
              </a:buClr>
              <a:buSzPts val="2879"/>
              <a:buNone/>
              <a:defRPr>
                <a:solidFill>
                  <a:schemeClr val="dk1"/>
                </a:solidFill>
              </a:defRPr>
            </a:lvl6pPr>
            <a:lvl7pPr lvl="6" algn="ctr">
              <a:spcBef>
                <a:spcPts val="576"/>
              </a:spcBef>
              <a:spcAft>
                <a:spcPts val="0"/>
              </a:spcAft>
              <a:buClr>
                <a:schemeClr val="dk1"/>
              </a:buClr>
              <a:buSzPts val="2879"/>
              <a:buNone/>
              <a:defRPr>
                <a:solidFill>
                  <a:schemeClr val="dk1"/>
                </a:solidFill>
              </a:defRPr>
            </a:lvl7pPr>
            <a:lvl8pPr lvl="7" algn="ctr">
              <a:spcBef>
                <a:spcPts val="576"/>
              </a:spcBef>
              <a:spcAft>
                <a:spcPts val="0"/>
              </a:spcAft>
              <a:buClr>
                <a:schemeClr val="dk1"/>
              </a:buClr>
              <a:buSzPts val="2879"/>
              <a:buNone/>
              <a:defRPr>
                <a:solidFill>
                  <a:schemeClr val="dk1"/>
                </a:solidFill>
              </a:defRPr>
            </a:lvl8pPr>
            <a:lvl9pPr lvl="8" algn="ctr">
              <a:spcBef>
                <a:spcPts val="576"/>
              </a:spcBef>
              <a:spcAft>
                <a:spcPts val="0"/>
              </a:spcAft>
              <a:buClr>
                <a:schemeClr val="dk1"/>
              </a:buClr>
              <a:buSzPts val="2879"/>
              <a:buNone/>
              <a:defRPr>
                <a:solidFill>
                  <a:schemeClr val="dk1"/>
                </a:solidFill>
              </a:defRPr>
            </a:lvl9pPr>
          </a:lstStyle>
          <a:p>
            <a:endParaRPr/>
          </a:p>
        </p:txBody>
      </p:sp>
      <p:sp>
        <p:nvSpPr>
          <p:cNvPr id="20" name="Google Shape;20;p4"/>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926168" y="8813801"/>
            <a:ext cx="20726400" cy="2724150"/>
          </a:xfrm>
          <a:prstGeom prst="rect">
            <a:avLst/>
          </a:prstGeom>
          <a:noFill/>
          <a:ln>
            <a:noFill/>
          </a:ln>
        </p:spPr>
        <p:txBody>
          <a:bodyPr spcFirstLastPara="1" wrap="square" lIns="308600" tIns="154300" rIns="308600" bIns="154300" anchor="t" anchorCtr="0">
            <a:normAutofit/>
          </a:bodyPr>
          <a:lstStyle>
            <a:lvl1pPr lvl="0" algn="l">
              <a:spcBef>
                <a:spcPts val="0"/>
              </a:spcBef>
              <a:spcAft>
                <a:spcPts val="0"/>
              </a:spcAft>
              <a:buClr>
                <a:schemeClr val="dk1"/>
              </a:buClr>
              <a:buSzPts val="5714"/>
              <a:buFont typeface="Calibri"/>
              <a:buNone/>
              <a:defRPr sz="5714"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926168" y="5813427"/>
            <a:ext cx="20726400" cy="3000374"/>
          </a:xfrm>
          <a:prstGeom prst="rect">
            <a:avLst/>
          </a:prstGeom>
          <a:noFill/>
          <a:ln>
            <a:noFill/>
          </a:ln>
        </p:spPr>
        <p:txBody>
          <a:bodyPr spcFirstLastPara="1" wrap="square" lIns="308600" tIns="154300" rIns="308600" bIns="154300" anchor="b" anchorCtr="0">
            <a:normAutofit/>
          </a:bodyPr>
          <a:lstStyle>
            <a:lvl1pPr marL="457200" lvl="0" indent="-228600" algn="l">
              <a:spcBef>
                <a:spcPts val="576"/>
              </a:spcBef>
              <a:spcAft>
                <a:spcPts val="0"/>
              </a:spcAft>
              <a:buClr>
                <a:schemeClr val="dk1"/>
              </a:buClr>
              <a:buSzPts val="2879"/>
              <a:buNone/>
              <a:defRPr sz="2879">
                <a:solidFill>
                  <a:schemeClr val="dk1"/>
                </a:solidFill>
              </a:defRPr>
            </a:lvl1pPr>
            <a:lvl2pPr marL="914400" lvl="1" indent="-228600" algn="l">
              <a:spcBef>
                <a:spcPts val="516"/>
              </a:spcBef>
              <a:spcAft>
                <a:spcPts val="0"/>
              </a:spcAft>
              <a:buClr>
                <a:schemeClr val="dk1"/>
              </a:buClr>
              <a:buSzPts val="2582"/>
              <a:buNone/>
              <a:defRPr sz="2582">
                <a:solidFill>
                  <a:schemeClr val="dk1"/>
                </a:solidFill>
              </a:defRPr>
            </a:lvl2pPr>
            <a:lvl3pPr marL="1371600" lvl="2" indent="-228600" algn="l">
              <a:spcBef>
                <a:spcPts val="457"/>
              </a:spcBef>
              <a:spcAft>
                <a:spcPts val="0"/>
              </a:spcAft>
              <a:buClr>
                <a:schemeClr val="dk1"/>
              </a:buClr>
              <a:buSzPts val="2286"/>
              <a:buNone/>
              <a:defRPr sz="2286">
                <a:solidFill>
                  <a:schemeClr val="dk1"/>
                </a:solidFill>
              </a:defRPr>
            </a:lvl3pPr>
            <a:lvl4pPr marL="1828800" lvl="3" indent="-228600" algn="l">
              <a:spcBef>
                <a:spcPts val="398"/>
              </a:spcBef>
              <a:spcAft>
                <a:spcPts val="0"/>
              </a:spcAft>
              <a:buClr>
                <a:schemeClr val="dk1"/>
              </a:buClr>
              <a:buSzPts val="1990"/>
              <a:buNone/>
              <a:defRPr sz="1990">
                <a:solidFill>
                  <a:schemeClr val="dk1"/>
                </a:solidFill>
              </a:defRPr>
            </a:lvl4pPr>
            <a:lvl5pPr marL="2286000" lvl="4" indent="-228600" algn="l">
              <a:spcBef>
                <a:spcPts val="398"/>
              </a:spcBef>
              <a:spcAft>
                <a:spcPts val="0"/>
              </a:spcAft>
              <a:buClr>
                <a:schemeClr val="dk1"/>
              </a:buClr>
              <a:buSzPts val="1990"/>
              <a:buNone/>
              <a:defRPr sz="1990">
                <a:solidFill>
                  <a:schemeClr val="dk1"/>
                </a:solidFill>
              </a:defRPr>
            </a:lvl5pPr>
            <a:lvl6pPr marL="2743200" lvl="5" indent="-228600" algn="l">
              <a:spcBef>
                <a:spcPts val="398"/>
              </a:spcBef>
              <a:spcAft>
                <a:spcPts val="0"/>
              </a:spcAft>
              <a:buClr>
                <a:schemeClr val="dk1"/>
              </a:buClr>
              <a:buSzPts val="1990"/>
              <a:buNone/>
              <a:defRPr sz="1990">
                <a:solidFill>
                  <a:schemeClr val="dk1"/>
                </a:solidFill>
              </a:defRPr>
            </a:lvl6pPr>
            <a:lvl7pPr marL="3200400" lvl="6" indent="-228600" algn="l">
              <a:spcBef>
                <a:spcPts val="398"/>
              </a:spcBef>
              <a:spcAft>
                <a:spcPts val="0"/>
              </a:spcAft>
              <a:buClr>
                <a:schemeClr val="dk1"/>
              </a:buClr>
              <a:buSzPts val="1990"/>
              <a:buNone/>
              <a:defRPr sz="1990">
                <a:solidFill>
                  <a:schemeClr val="dk1"/>
                </a:solidFill>
              </a:defRPr>
            </a:lvl7pPr>
            <a:lvl8pPr marL="3657600" lvl="7" indent="-228600" algn="l">
              <a:spcBef>
                <a:spcPts val="398"/>
              </a:spcBef>
              <a:spcAft>
                <a:spcPts val="0"/>
              </a:spcAft>
              <a:buClr>
                <a:schemeClr val="dk1"/>
              </a:buClr>
              <a:buSzPts val="1990"/>
              <a:buNone/>
              <a:defRPr sz="1990">
                <a:solidFill>
                  <a:schemeClr val="dk1"/>
                </a:solidFill>
              </a:defRPr>
            </a:lvl8pPr>
            <a:lvl9pPr marL="4114800" lvl="8" indent="-228600" algn="l">
              <a:spcBef>
                <a:spcPts val="398"/>
              </a:spcBef>
              <a:spcAft>
                <a:spcPts val="0"/>
              </a:spcAft>
              <a:buClr>
                <a:schemeClr val="dk1"/>
              </a:buClr>
              <a:buSzPts val="1990"/>
              <a:buNone/>
              <a:defRPr sz="1990">
                <a:solidFill>
                  <a:schemeClr val="dk1"/>
                </a:solidFill>
              </a:defRPr>
            </a:lvl9pPr>
          </a:lstStyle>
          <a:p>
            <a:endParaRPr/>
          </a:p>
        </p:txBody>
      </p:sp>
      <p:sp>
        <p:nvSpPr>
          <p:cNvPr id="26" name="Google Shape;26;p5"/>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219200" y="549276"/>
            <a:ext cx="21945600" cy="2286000"/>
          </a:xfrm>
          <a:prstGeom prst="rect">
            <a:avLst/>
          </a:prstGeom>
          <a:noFill/>
          <a:ln>
            <a:noFill/>
          </a:ln>
        </p:spPr>
        <p:txBody>
          <a:bodyPr spcFirstLastPara="1" wrap="square" lIns="308600" tIns="154300" rIns="308600" bIns="154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878667" y="15122527"/>
            <a:ext cx="25721733" cy="42770424"/>
          </a:xfrm>
          <a:prstGeom prst="rect">
            <a:avLst/>
          </a:prstGeom>
          <a:noFill/>
          <a:ln>
            <a:noFill/>
          </a:ln>
        </p:spPr>
        <p:txBody>
          <a:bodyPr spcFirstLastPara="1" wrap="square" lIns="308600" tIns="154300" rIns="308600" bIns="154300" anchor="t" anchorCtr="0">
            <a:normAutofit/>
          </a:bodyPr>
          <a:lstStyle>
            <a:lvl1pPr marL="457200" lvl="0" indent="-483997" algn="l">
              <a:spcBef>
                <a:spcPts val="804"/>
              </a:spcBef>
              <a:spcAft>
                <a:spcPts val="0"/>
              </a:spcAft>
              <a:buClr>
                <a:schemeClr val="dk1"/>
              </a:buClr>
              <a:buSzPts val="4022"/>
              <a:buChar char="•"/>
              <a:defRPr sz="4022"/>
            </a:lvl1pPr>
            <a:lvl2pPr marL="914400" lvl="1" indent="-446341" algn="l">
              <a:spcBef>
                <a:spcPts val="686"/>
              </a:spcBef>
              <a:spcAft>
                <a:spcPts val="0"/>
              </a:spcAft>
              <a:buClr>
                <a:schemeClr val="dk1"/>
              </a:buClr>
              <a:buSzPts val="3429"/>
              <a:buChar char="–"/>
              <a:defRPr sz="3429"/>
            </a:lvl2pPr>
            <a:lvl3pPr marL="1371600" lvl="2" indent="-411416" algn="l">
              <a:spcBef>
                <a:spcPts val="576"/>
              </a:spcBef>
              <a:spcAft>
                <a:spcPts val="0"/>
              </a:spcAft>
              <a:buClr>
                <a:schemeClr val="dk1"/>
              </a:buClr>
              <a:buSzPts val="2879"/>
              <a:buChar char="•"/>
              <a:defRPr sz="2879"/>
            </a:lvl3pPr>
            <a:lvl4pPr marL="1828800" lvl="3" indent="-392557" algn="l">
              <a:spcBef>
                <a:spcPts val="516"/>
              </a:spcBef>
              <a:spcAft>
                <a:spcPts val="0"/>
              </a:spcAft>
              <a:buClr>
                <a:schemeClr val="dk1"/>
              </a:buClr>
              <a:buSzPts val="2582"/>
              <a:buChar char="–"/>
              <a:defRPr sz="2582"/>
            </a:lvl4pPr>
            <a:lvl5pPr marL="2286000" lvl="4" indent="-392557" algn="l">
              <a:spcBef>
                <a:spcPts val="516"/>
              </a:spcBef>
              <a:spcAft>
                <a:spcPts val="0"/>
              </a:spcAft>
              <a:buClr>
                <a:schemeClr val="dk1"/>
              </a:buClr>
              <a:buSzPts val="2582"/>
              <a:buChar char="»"/>
              <a:defRPr sz="2582"/>
            </a:lvl5pPr>
            <a:lvl6pPr marL="2743200" lvl="5" indent="-392557" algn="l">
              <a:spcBef>
                <a:spcPts val="516"/>
              </a:spcBef>
              <a:spcAft>
                <a:spcPts val="0"/>
              </a:spcAft>
              <a:buClr>
                <a:schemeClr val="dk1"/>
              </a:buClr>
              <a:buSzPts val="2582"/>
              <a:buChar char="•"/>
              <a:defRPr sz="2582"/>
            </a:lvl6pPr>
            <a:lvl7pPr marL="3200400" lvl="6" indent="-392557" algn="l">
              <a:spcBef>
                <a:spcPts val="516"/>
              </a:spcBef>
              <a:spcAft>
                <a:spcPts val="0"/>
              </a:spcAft>
              <a:buClr>
                <a:schemeClr val="dk1"/>
              </a:buClr>
              <a:buSzPts val="2582"/>
              <a:buChar char="•"/>
              <a:defRPr sz="2582"/>
            </a:lvl7pPr>
            <a:lvl8pPr marL="3657600" lvl="7" indent="-392557" algn="l">
              <a:spcBef>
                <a:spcPts val="516"/>
              </a:spcBef>
              <a:spcAft>
                <a:spcPts val="0"/>
              </a:spcAft>
              <a:buClr>
                <a:schemeClr val="dk1"/>
              </a:buClr>
              <a:buSzPts val="2582"/>
              <a:buChar char="•"/>
              <a:defRPr sz="2582"/>
            </a:lvl8pPr>
            <a:lvl9pPr marL="4114800" lvl="8" indent="-392557" algn="l">
              <a:spcBef>
                <a:spcPts val="516"/>
              </a:spcBef>
              <a:spcAft>
                <a:spcPts val="0"/>
              </a:spcAft>
              <a:buClr>
                <a:schemeClr val="dk1"/>
              </a:buClr>
              <a:buSzPts val="2582"/>
              <a:buChar char="•"/>
              <a:defRPr sz="2582"/>
            </a:lvl9pPr>
          </a:lstStyle>
          <a:p>
            <a:endParaRPr/>
          </a:p>
        </p:txBody>
      </p:sp>
      <p:sp>
        <p:nvSpPr>
          <p:cNvPr id="32" name="Google Shape;32;p6"/>
          <p:cNvSpPr txBox="1">
            <a:spLocks noGrp="1"/>
          </p:cNvSpPr>
          <p:nvPr>
            <p:ph type="body" idx="2"/>
          </p:nvPr>
        </p:nvSpPr>
        <p:spPr>
          <a:xfrm>
            <a:off x="29006800" y="15122527"/>
            <a:ext cx="25721733" cy="42770424"/>
          </a:xfrm>
          <a:prstGeom prst="rect">
            <a:avLst/>
          </a:prstGeom>
          <a:noFill/>
          <a:ln>
            <a:noFill/>
          </a:ln>
        </p:spPr>
        <p:txBody>
          <a:bodyPr spcFirstLastPara="1" wrap="square" lIns="308600" tIns="154300" rIns="308600" bIns="154300" anchor="t" anchorCtr="0">
            <a:normAutofit/>
          </a:bodyPr>
          <a:lstStyle>
            <a:lvl1pPr marL="457200" lvl="0" indent="-483997" algn="l">
              <a:spcBef>
                <a:spcPts val="804"/>
              </a:spcBef>
              <a:spcAft>
                <a:spcPts val="0"/>
              </a:spcAft>
              <a:buClr>
                <a:schemeClr val="dk1"/>
              </a:buClr>
              <a:buSzPts val="4022"/>
              <a:buChar char="•"/>
              <a:defRPr sz="4022"/>
            </a:lvl1pPr>
            <a:lvl2pPr marL="914400" lvl="1" indent="-446341" algn="l">
              <a:spcBef>
                <a:spcPts val="686"/>
              </a:spcBef>
              <a:spcAft>
                <a:spcPts val="0"/>
              </a:spcAft>
              <a:buClr>
                <a:schemeClr val="dk1"/>
              </a:buClr>
              <a:buSzPts val="3429"/>
              <a:buChar char="–"/>
              <a:defRPr sz="3429"/>
            </a:lvl2pPr>
            <a:lvl3pPr marL="1371600" lvl="2" indent="-411416" algn="l">
              <a:spcBef>
                <a:spcPts val="576"/>
              </a:spcBef>
              <a:spcAft>
                <a:spcPts val="0"/>
              </a:spcAft>
              <a:buClr>
                <a:schemeClr val="dk1"/>
              </a:buClr>
              <a:buSzPts val="2879"/>
              <a:buChar char="•"/>
              <a:defRPr sz="2879"/>
            </a:lvl3pPr>
            <a:lvl4pPr marL="1828800" lvl="3" indent="-392557" algn="l">
              <a:spcBef>
                <a:spcPts val="516"/>
              </a:spcBef>
              <a:spcAft>
                <a:spcPts val="0"/>
              </a:spcAft>
              <a:buClr>
                <a:schemeClr val="dk1"/>
              </a:buClr>
              <a:buSzPts val="2582"/>
              <a:buChar char="–"/>
              <a:defRPr sz="2582"/>
            </a:lvl4pPr>
            <a:lvl5pPr marL="2286000" lvl="4" indent="-392557" algn="l">
              <a:spcBef>
                <a:spcPts val="516"/>
              </a:spcBef>
              <a:spcAft>
                <a:spcPts val="0"/>
              </a:spcAft>
              <a:buClr>
                <a:schemeClr val="dk1"/>
              </a:buClr>
              <a:buSzPts val="2582"/>
              <a:buChar char="»"/>
              <a:defRPr sz="2582"/>
            </a:lvl5pPr>
            <a:lvl6pPr marL="2743200" lvl="5" indent="-392557" algn="l">
              <a:spcBef>
                <a:spcPts val="516"/>
              </a:spcBef>
              <a:spcAft>
                <a:spcPts val="0"/>
              </a:spcAft>
              <a:buClr>
                <a:schemeClr val="dk1"/>
              </a:buClr>
              <a:buSzPts val="2582"/>
              <a:buChar char="•"/>
              <a:defRPr sz="2582"/>
            </a:lvl6pPr>
            <a:lvl7pPr marL="3200400" lvl="6" indent="-392557" algn="l">
              <a:spcBef>
                <a:spcPts val="516"/>
              </a:spcBef>
              <a:spcAft>
                <a:spcPts val="0"/>
              </a:spcAft>
              <a:buClr>
                <a:schemeClr val="dk1"/>
              </a:buClr>
              <a:buSzPts val="2582"/>
              <a:buChar char="•"/>
              <a:defRPr sz="2582"/>
            </a:lvl7pPr>
            <a:lvl8pPr marL="3657600" lvl="7" indent="-392557" algn="l">
              <a:spcBef>
                <a:spcPts val="516"/>
              </a:spcBef>
              <a:spcAft>
                <a:spcPts val="0"/>
              </a:spcAft>
              <a:buClr>
                <a:schemeClr val="dk1"/>
              </a:buClr>
              <a:buSzPts val="2582"/>
              <a:buChar char="•"/>
              <a:defRPr sz="2582"/>
            </a:lvl8pPr>
            <a:lvl9pPr marL="4114800" lvl="8" indent="-392557" algn="l">
              <a:spcBef>
                <a:spcPts val="516"/>
              </a:spcBef>
              <a:spcAft>
                <a:spcPts val="0"/>
              </a:spcAft>
              <a:buClr>
                <a:schemeClr val="dk1"/>
              </a:buClr>
              <a:buSzPts val="2582"/>
              <a:buChar char="•"/>
              <a:defRPr sz="2582"/>
            </a:lvl9pPr>
          </a:lstStyle>
          <a:p>
            <a:endParaRPr/>
          </a:p>
        </p:txBody>
      </p:sp>
      <p:sp>
        <p:nvSpPr>
          <p:cNvPr id="33" name="Google Shape;33;p6"/>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219200" y="549276"/>
            <a:ext cx="21945600" cy="2286000"/>
          </a:xfrm>
          <a:prstGeom prst="rect">
            <a:avLst/>
          </a:prstGeom>
          <a:noFill/>
          <a:ln>
            <a:noFill/>
          </a:ln>
        </p:spPr>
        <p:txBody>
          <a:bodyPr spcFirstLastPara="1" wrap="square" lIns="308600" tIns="154300" rIns="308600" bIns="154300" anchor="ctr" anchorCtr="0">
            <a:normAutofit/>
          </a:bodyPr>
          <a:lstStyle>
            <a:lvl1pPr lvl="0" algn="ctr">
              <a:spcBef>
                <a:spcPts val="0"/>
              </a:spcBef>
              <a:spcAft>
                <a:spcPts val="0"/>
              </a:spcAft>
              <a:buClr>
                <a:schemeClr val="dk1"/>
              </a:buClr>
              <a:buSzPts val="630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219200" y="3070226"/>
            <a:ext cx="10773834" cy="1279524"/>
          </a:xfrm>
          <a:prstGeom prst="rect">
            <a:avLst/>
          </a:prstGeom>
          <a:noFill/>
          <a:ln>
            <a:noFill/>
          </a:ln>
        </p:spPr>
        <p:txBody>
          <a:bodyPr spcFirstLastPara="1" wrap="square" lIns="308600" tIns="154300" rIns="308600" bIns="154300" anchor="b" anchorCtr="0">
            <a:normAutofit/>
          </a:bodyPr>
          <a:lstStyle>
            <a:lvl1pPr marL="457200" lvl="0" indent="-228600" algn="l">
              <a:spcBef>
                <a:spcPts val="686"/>
              </a:spcBef>
              <a:spcAft>
                <a:spcPts val="0"/>
              </a:spcAft>
              <a:buClr>
                <a:schemeClr val="dk1"/>
              </a:buClr>
              <a:buSzPts val="3429"/>
              <a:buNone/>
              <a:defRPr sz="3429" b="1"/>
            </a:lvl1pPr>
            <a:lvl2pPr marL="914400" lvl="1" indent="-228600" algn="l">
              <a:spcBef>
                <a:spcPts val="576"/>
              </a:spcBef>
              <a:spcAft>
                <a:spcPts val="0"/>
              </a:spcAft>
              <a:buClr>
                <a:schemeClr val="dk1"/>
              </a:buClr>
              <a:buSzPts val="2879"/>
              <a:buNone/>
              <a:defRPr sz="2879" b="1"/>
            </a:lvl2pPr>
            <a:lvl3pPr marL="1371600" lvl="2" indent="-228600" algn="l">
              <a:spcBef>
                <a:spcPts val="516"/>
              </a:spcBef>
              <a:spcAft>
                <a:spcPts val="0"/>
              </a:spcAft>
              <a:buClr>
                <a:schemeClr val="dk1"/>
              </a:buClr>
              <a:buSzPts val="2582"/>
              <a:buNone/>
              <a:defRPr sz="2582" b="1"/>
            </a:lvl3pPr>
            <a:lvl4pPr marL="1828800" lvl="3" indent="-228600" algn="l">
              <a:spcBef>
                <a:spcPts val="457"/>
              </a:spcBef>
              <a:spcAft>
                <a:spcPts val="0"/>
              </a:spcAft>
              <a:buClr>
                <a:schemeClr val="dk1"/>
              </a:buClr>
              <a:buSzPts val="2286"/>
              <a:buNone/>
              <a:defRPr sz="2286" b="1"/>
            </a:lvl4pPr>
            <a:lvl5pPr marL="2286000" lvl="4" indent="-228600" algn="l">
              <a:spcBef>
                <a:spcPts val="457"/>
              </a:spcBef>
              <a:spcAft>
                <a:spcPts val="0"/>
              </a:spcAft>
              <a:buClr>
                <a:schemeClr val="dk1"/>
              </a:buClr>
              <a:buSzPts val="2286"/>
              <a:buNone/>
              <a:defRPr sz="2286" b="1"/>
            </a:lvl5pPr>
            <a:lvl6pPr marL="2743200" lvl="5" indent="-228600" algn="l">
              <a:spcBef>
                <a:spcPts val="457"/>
              </a:spcBef>
              <a:spcAft>
                <a:spcPts val="0"/>
              </a:spcAft>
              <a:buClr>
                <a:schemeClr val="dk1"/>
              </a:buClr>
              <a:buSzPts val="2286"/>
              <a:buNone/>
              <a:defRPr sz="2286" b="1"/>
            </a:lvl6pPr>
            <a:lvl7pPr marL="3200400" lvl="6" indent="-228600" algn="l">
              <a:spcBef>
                <a:spcPts val="457"/>
              </a:spcBef>
              <a:spcAft>
                <a:spcPts val="0"/>
              </a:spcAft>
              <a:buClr>
                <a:schemeClr val="dk1"/>
              </a:buClr>
              <a:buSzPts val="2286"/>
              <a:buNone/>
              <a:defRPr sz="2286" b="1"/>
            </a:lvl7pPr>
            <a:lvl8pPr marL="3657600" lvl="7" indent="-228600" algn="l">
              <a:spcBef>
                <a:spcPts val="457"/>
              </a:spcBef>
              <a:spcAft>
                <a:spcPts val="0"/>
              </a:spcAft>
              <a:buClr>
                <a:schemeClr val="dk1"/>
              </a:buClr>
              <a:buSzPts val="2286"/>
              <a:buNone/>
              <a:defRPr sz="2286" b="1"/>
            </a:lvl8pPr>
            <a:lvl9pPr marL="4114800" lvl="8" indent="-228600" algn="l">
              <a:spcBef>
                <a:spcPts val="457"/>
              </a:spcBef>
              <a:spcAft>
                <a:spcPts val="0"/>
              </a:spcAft>
              <a:buClr>
                <a:schemeClr val="dk1"/>
              </a:buClr>
              <a:buSzPts val="2286"/>
              <a:buNone/>
              <a:defRPr sz="2286" b="1"/>
            </a:lvl9pPr>
          </a:lstStyle>
          <a:p>
            <a:endParaRPr/>
          </a:p>
        </p:txBody>
      </p:sp>
      <p:sp>
        <p:nvSpPr>
          <p:cNvPr id="39" name="Google Shape;39;p7"/>
          <p:cNvSpPr txBox="1">
            <a:spLocks noGrp="1"/>
          </p:cNvSpPr>
          <p:nvPr>
            <p:ph type="body" idx="2"/>
          </p:nvPr>
        </p:nvSpPr>
        <p:spPr>
          <a:xfrm>
            <a:off x="1219200" y="4349750"/>
            <a:ext cx="10773834" cy="7902576"/>
          </a:xfrm>
          <a:prstGeom prst="rect">
            <a:avLst/>
          </a:prstGeom>
          <a:noFill/>
          <a:ln>
            <a:noFill/>
          </a:ln>
        </p:spPr>
        <p:txBody>
          <a:bodyPr spcFirstLastPara="1" wrap="square" lIns="308600" tIns="154300" rIns="308600" bIns="154300" anchor="t" anchorCtr="0">
            <a:normAutofit/>
          </a:bodyPr>
          <a:lstStyle>
            <a:lvl1pPr marL="457200" lvl="0" indent="-446341" algn="l">
              <a:spcBef>
                <a:spcPts val="686"/>
              </a:spcBef>
              <a:spcAft>
                <a:spcPts val="0"/>
              </a:spcAft>
              <a:buClr>
                <a:schemeClr val="dk1"/>
              </a:buClr>
              <a:buSzPts val="3429"/>
              <a:buChar char="•"/>
              <a:defRPr sz="3429"/>
            </a:lvl1pPr>
            <a:lvl2pPr marL="914400" lvl="1" indent="-411416" algn="l">
              <a:spcBef>
                <a:spcPts val="576"/>
              </a:spcBef>
              <a:spcAft>
                <a:spcPts val="0"/>
              </a:spcAft>
              <a:buClr>
                <a:schemeClr val="dk1"/>
              </a:buClr>
              <a:buSzPts val="2879"/>
              <a:buChar char="–"/>
              <a:defRPr sz="2879"/>
            </a:lvl2pPr>
            <a:lvl3pPr marL="1371600" lvl="2" indent="-392557" algn="l">
              <a:spcBef>
                <a:spcPts val="516"/>
              </a:spcBef>
              <a:spcAft>
                <a:spcPts val="0"/>
              </a:spcAft>
              <a:buClr>
                <a:schemeClr val="dk1"/>
              </a:buClr>
              <a:buSzPts val="2582"/>
              <a:buChar char="•"/>
              <a:defRPr sz="2582"/>
            </a:lvl3pPr>
            <a:lvl4pPr marL="1828800" lvl="3" indent="-373761" algn="l">
              <a:spcBef>
                <a:spcPts val="457"/>
              </a:spcBef>
              <a:spcAft>
                <a:spcPts val="0"/>
              </a:spcAft>
              <a:buClr>
                <a:schemeClr val="dk1"/>
              </a:buClr>
              <a:buSzPts val="2286"/>
              <a:buChar char="–"/>
              <a:defRPr sz="2286"/>
            </a:lvl4pPr>
            <a:lvl5pPr marL="2286000" lvl="4" indent="-373760" algn="l">
              <a:spcBef>
                <a:spcPts val="457"/>
              </a:spcBef>
              <a:spcAft>
                <a:spcPts val="0"/>
              </a:spcAft>
              <a:buClr>
                <a:schemeClr val="dk1"/>
              </a:buClr>
              <a:buSzPts val="2286"/>
              <a:buChar char="»"/>
              <a:defRPr sz="2286"/>
            </a:lvl5pPr>
            <a:lvl6pPr marL="2743200" lvl="5" indent="-373760" algn="l">
              <a:spcBef>
                <a:spcPts val="457"/>
              </a:spcBef>
              <a:spcAft>
                <a:spcPts val="0"/>
              </a:spcAft>
              <a:buClr>
                <a:schemeClr val="dk1"/>
              </a:buClr>
              <a:buSzPts val="2286"/>
              <a:buChar char="•"/>
              <a:defRPr sz="2286"/>
            </a:lvl6pPr>
            <a:lvl7pPr marL="3200400" lvl="6" indent="-373760" algn="l">
              <a:spcBef>
                <a:spcPts val="457"/>
              </a:spcBef>
              <a:spcAft>
                <a:spcPts val="0"/>
              </a:spcAft>
              <a:buClr>
                <a:schemeClr val="dk1"/>
              </a:buClr>
              <a:buSzPts val="2286"/>
              <a:buChar char="•"/>
              <a:defRPr sz="2286"/>
            </a:lvl7pPr>
            <a:lvl8pPr marL="3657600" lvl="7" indent="-373760" algn="l">
              <a:spcBef>
                <a:spcPts val="457"/>
              </a:spcBef>
              <a:spcAft>
                <a:spcPts val="0"/>
              </a:spcAft>
              <a:buClr>
                <a:schemeClr val="dk1"/>
              </a:buClr>
              <a:buSzPts val="2286"/>
              <a:buChar char="•"/>
              <a:defRPr sz="2286"/>
            </a:lvl8pPr>
            <a:lvl9pPr marL="4114800" lvl="8" indent="-373760" algn="l">
              <a:spcBef>
                <a:spcPts val="457"/>
              </a:spcBef>
              <a:spcAft>
                <a:spcPts val="0"/>
              </a:spcAft>
              <a:buClr>
                <a:schemeClr val="dk1"/>
              </a:buClr>
              <a:buSzPts val="2286"/>
              <a:buChar char="•"/>
              <a:defRPr sz="2286"/>
            </a:lvl9pPr>
          </a:lstStyle>
          <a:p>
            <a:endParaRPr/>
          </a:p>
        </p:txBody>
      </p:sp>
      <p:sp>
        <p:nvSpPr>
          <p:cNvPr id="40" name="Google Shape;40;p7"/>
          <p:cNvSpPr txBox="1">
            <a:spLocks noGrp="1"/>
          </p:cNvSpPr>
          <p:nvPr>
            <p:ph type="body" idx="3"/>
          </p:nvPr>
        </p:nvSpPr>
        <p:spPr>
          <a:xfrm>
            <a:off x="12386736" y="3070226"/>
            <a:ext cx="10778066" cy="1279524"/>
          </a:xfrm>
          <a:prstGeom prst="rect">
            <a:avLst/>
          </a:prstGeom>
          <a:noFill/>
          <a:ln>
            <a:noFill/>
          </a:ln>
        </p:spPr>
        <p:txBody>
          <a:bodyPr spcFirstLastPara="1" wrap="square" lIns="308600" tIns="154300" rIns="308600" bIns="154300" anchor="b" anchorCtr="0">
            <a:normAutofit/>
          </a:bodyPr>
          <a:lstStyle>
            <a:lvl1pPr marL="457200" lvl="0" indent="-228600" algn="l">
              <a:spcBef>
                <a:spcPts val="686"/>
              </a:spcBef>
              <a:spcAft>
                <a:spcPts val="0"/>
              </a:spcAft>
              <a:buClr>
                <a:schemeClr val="dk1"/>
              </a:buClr>
              <a:buSzPts val="3429"/>
              <a:buNone/>
              <a:defRPr sz="3429" b="1"/>
            </a:lvl1pPr>
            <a:lvl2pPr marL="914400" lvl="1" indent="-228600" algn="l">
              <a:spcBef>
                <a:spcPts val="576"/>
              </a:spcBef>
              <a:spcAft>
                <a:spcPts val="0"/>
              </a:spcAft>
              <a:buClr>
                <a:schemeClr val="dk1"/>
              </a:buClr>
              <a:buSzPts val="2879"/>
              <a:buNone/>
              <a:defRPr sz="2879" b="1"/>
            </a:lvl2pPr>
            <a:lvl3pPr marL="1371600" lvl="2" indent="-228600" algn="l">
              <a:spcBef>
                <a:spcPts val="516"/>
              </a:spcBef>
              <a:spcAft>
                <a:spcPts val="0"/>
              </a:spcAft>
              <a:buClr>
                <a:schemeClr val="dk1"/>
              </a:buClr>
              <a:buSzPts val="2582"/>
              <a:buNone/>
              <a:defRPr sz="2582" b="1"/>
            </a:lvl3pPr>
            <a:lvl4pPr marL="1828800" lvl="3" indent="-228600" algn="l">
              <a:spcBef>
                <a:spcPts val="457"/>
              </a:spcBef>
              <a:spcAft>
                <a:spcPts val="0"/>
              </a:spcAft>
              <a:buClr>
                <a:schemeClr val="dk1"/>
              </a:buClr>
              <a:buSzPts val="2286"/>
              <a:buNone/>
              <a:defRPr sz="2286" b="1"/>
            </a:lvl4pPr>
            <a:lvl5pPr marL="2286000" lvl="4" indent="-228600" algn="l">
              <a:spcBef>
                <a:spcPts val="457"/>
              </a:spcBef>
              <a:spcAft>
                <a:spcPts val="0"/>
              </a:spcAft>
              <a:buClr>
                <a:schemeClr val="dk1"/>
              </a:buClr>
              <a:buSzPts val="2286"/>
              <a:buNone/>
              <a:defRPr sz="2286" b="1"/>
            </a:lvl5pPr>
            <a:lvl6pPr marL="2743200" lvl="5" indent="-228600" algn="l">
              <a:spcBef>
                <a:spcPts val="457"/>
              </a:spcBef>
              <a:spcAft>
                <a:spcPts val="0"/>
              </a:spcAft>
              <a:buClr>
                <a:schemeClr val="dk1"/>
              </a:buClr>
              <a:buSzPts val="2286"/>
              <a:buNone/>
              <a:defRPr sz="2286" b="1"/>
            </a:lvl6pPr>
            <a:lvl7pPr marL="3200400" lvl="6" indent="-228600" algn="l">
              <a:spcBef>
                <a:spcPts val="457"/>
              </a:spcBef>
              <a:spcAft>
                <a:spcPts val="0"/>
              </a:spcAft>
              <a:buClr>
                <a:schemeClr val="dk1"/>
              </a:buClr>
              <a:buSzPts val="2286"/>
              <a:buNone/>
              <a:defRPr sz="2286" b="1"/>
            </a:lvl7pPr>
            <a:lvl8pPr marL="3657600" lvl="7" indent="-228600" algn="l">
              <a:spcBef>
                <a:spcPts val="457"/>
              </a:spcBef>
              <a:spcAft>
                <a:spcPts val="0"/>
              </a:spcAft>
              <a:buClr>
                <a:schemeClr val="dk1"/>
              </a:buClr>
              <a:buSzPts val="2286"/>
              <a:buNone/>
              <a:defRPr sz="2286" b="1"/>
            </a:lvl8pPr>
            <a:lvl9pPr marL="4114800" lvl="8" indent="-228600" algn="l">
              <a:spcBef>
                <a:spcPts val="457"/>
              </a:spcBef>
              <a:spcAft>
                <a:spcPts val="0"/>
              </a:spcAft>
              <a:buClr>
                <a:schemeClr val="dk1"/>
              </a:buClr>
              <a:buSzPts val="2286"/>
              <a:buNone/>
              <a:defRPr sz="2286" b="1"/>
            </a:lvl9pPr>
          </a:lstStyle>
          <a:p>
            <a:endParaRPr/>
          </a:p>
        </p:txBody>
      </p:sp>
      <p:sp>
        <p:nvSpPr>
          <p:cNvPr id="41" name="Google Shape;41;p7"/>
          <p:cNvSpPr txBox="1">
            <a:spLocks noGrp="1"/>
          </p:cNvSpPr>
          <p:nvPr>
            <p:ph type="body" idx="4"/>
          </p:nvPr>
        </p:nvSpPr>
        <p:spPr>
          <a:xfrm>
            <a:off x="12386736" y="4349750"/>
            <a:ext cx="10778066" cy="7902576"/>
          </a:xfrm>
          <a:prstGeom prst="rect">
            <a:avLst/>
          </a:prstGeom>
          <a:noFill/>
          <a:ln>
            <a:noFill/>
          </a:ln>
        </p:spPr>
        <p:txBody>
          <a:bodyPr spcFirstLastPara="1" wrap="square" lIns="308600" tIns="154300" rIns="308600" bIns="154300" anchor="t" anchorCtr="0">
            <a:normAutofit/>
          </a:bodyPr>
          <a:lstStyle>
            <a:lvl1pPr marL="457200" lvl="0" indent="-446341" algn="l">
              <a:spcBef>
                <a:spcPts val="686"/>
              </a:spcBef>
              <a:spcAft>
                <a:spcPts val="0"/>
              </a:spcAft>
              <a:buClr>
                <a:schemeClr val="dk1"/>
              </a:buClr>
              <a:buSzPts val="3429"/>
              <a:buChar char="•"/>
              <a:defRPr sz="3429"/>
            </a:lvl1pPr>
            <a:lvl2pPr marL="914400" lvl="1" indent="-411416" algn="l">
              <a:spcBef>
                <a:spcPts val="576"/>
              </a:spcBef>
              <a:spcAft>
                <a:spcPts val="0"/>
              </a:spcAft>
              <a:buClr>
                <a:schemeClr val="dk1"/>
              </a:buClr>
              <a:buSzPts val="2879"/>
              <a:buChar char="–"/>
              <a:defRPr sz="2879"/>
            </a:lvl2pPr>
            <a:lvl3pPr marL="1371600" lvl="2" indent="-392557" algn="l">
              <a:spcBef>
                <a:spcPts val="516"/>
              </a:spcBef>
              <a:spcAft>
                <a:spcPts val="0"/>
              </a:spcAft>
              <a:buClr>
                <a:schemeClr val="dk1"/>
              </a:buClr>
              <a:buSzPts val="2582"/>
              <a:buChar char="•"/>
              <a:defRPr sz="2582"/>
            </a:lvl3pPr>
            <a:lvl4pPr marL="1828800" lvl="3" indent="-373761" algn="l">
              <a:spcBef>
                <a:spcPts val="457"/>
              </a:spcBef>
              <a:spcAft>
                <a:spcPts val="0"/>
              </a:spcAft>
              <a:buClr>
                <a:schemeClr val="dk1"/>
              </a:buClr>
              <a:buSzPts val="2286"/>
              <a:buChar char="–"/>
              <a:defRPr sz="2286"/>
            </a:lvl4pPr>
            <a:lvl5pPr marL="2286000" lvl="4" indent="-373760" algn="l">
              <a:spcBef>
                <a:spcPts val="457"/>
              </a:spcBef>
              <a:spcAft>
                <a:spcPts val="0"/>
              </a:spcAft>
              <a:buClr>
                <a:schemeClr val="dk1"/>
              </a:buClr>
              <a:buSzPts val="2286"/>
              <a:buChar char="»"/>
              <a:defRPr sz="2286"/>
            </a:lvl5pPr>
            <a:lvl6pPr marL="2743200" lvl="5" indent="-373760" algn="l">
              <a:spcBef>
                <a:spcPts val="457"/>
              </a:spcBef>
              <a:spcAft>
                <a:spcPts val="0"/>
              </a:spcAft>
              <a:buClr>
                <a:schemeClr val="dk1"/>
              </a:buClr>
              <a:buSzPts val="2286"/>
              <a:buChar char="•"/>
              <a:defRPr sz="2286"/>
            </a:lvl6pPr>
            <a:lvl7pPr marL="3200400" lvl="6" indent="-373760" algn="l">
              <a:spcBef>
                <a:spcPts val="457"/>
              </a:spcBef>
              <a:spcAft>
                <a:spcPts val="0"/>
              </a:spcAft>
              <a:buClr>
                <a:schemeClr val="dk1"/>
              </a:buClr>
              <a:buSzPts val="2286"/>
              <a:buChar char="•"/>
              <a:defRPr sz="2286"/>
            </a:lvl7pPr>
            <a:lvl8pPr marL="3657600" lvl="7" indent="-373760" algn="l">
              <a:spcBef>
                <a:spcPts val="457"/>
              </a:spcBef>
              <a:spcAft>
                <a:spcPts val="0"/>
              </a:spcAft>
              <a:buClr>
                <a:schemeClr val="dk1"/>
              </a:buClr>
              <a:buSzPts val="2286"/>
              <a:buChar char="•"/>
              <a:defRPr sz="2286"/>
            </a:lvl8pPr>
            <a:lvl9pPr marL="4114800" lvl="8" indent="-373760" algn="l">
              <a:spcBef>
                <a:spcPts val="457"/>
              </a:spcBef>
              <a:spcAft>
                <a:spcPts val="0"/>
              </a:spcAft>
              <a:buClr>
                <a:schemeClr val="dk1"/>
              </a:buClr>
              <a:buSzPts val="2286"/>
              <a:buChar char="•"/>
              <a:defRPr sz="2286"/>
            </a:lvl9pPr>
          </a:lstStyle>
          <a:p>
            <a:endParaRPr/>
          </a:p>
        </p:txBody>
      </p:sp>
      <p:sp>
        <p:nvSpPr>
          <p:cNvPr id="42" name="Google Shape;42;p7"/>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219200" y="549276"/>
            <a:ext cx="21945600" cy="2286000"/>
          </a:xfrm>
          <a:prstGeom prst="rect">
            <a:avLst/>
          </a:prstGeom>
          <a:noFill/>
          <a:ln>
            <a:noFill/>
          </a:ln>
        </p:spPr>
        <p:txBody>
          <a:bodyPr spcFirstLastPara="1" wrap="square" lIns="308600" tIns="154300" rIns="308600" bIns="154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219201" y="546100"/>
            <a:ext cx="8022168" cy="2324100"/>
          </a:xfrm>
          <a:prstGeom prst="rect">
            <a:avLst/>
          </a:prstGeom>
          <a:noFill/>
          <a:ln>
            <a:noFill/>
          </a:ln>
        </p:spPr>
        <p:txBody>
          <a:bodyPr spcFirstLastPara="1" wrap="square" lIns="308600" tIns="154300" rIns="308600" bIns="154300" anchor="b" anchorCtr="0">
            <a:normAutofit/>
          </a:bodyPr>
          <a:lstStyle>
            <a:lvl1pPr lvl="0" algn="l">
              <a:spcBef>
                <a:spcPts val="0"/>
              </a:spcBef>
              <a:spcAft>
                <a:spcPts val="0"/>
              </a:spcAft>
              <a:buClr>
                <a:schemeClr val="dk1"/>
              </a:buClr>
              <a:buSzPts val="2879"/>
              <a:buFont typeface="Calibri"/>
              <a:buNone/>
              <a:defRPr sz="287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9533468" y="546102"/>
            <a:ext cx="13631333" cy="11706226"/>
          </a:xfrm>
          <a:prstGeom prst="rect">
            <a:avLst/>
          </a:prstGeom>
          <a:noFill/>
          <a:ln>
            <a:noFill/>
          </a:ln>
        </p:spPr>
        <p:txBody>
          <a:bodyPr spcFirstLastPara="1" wrap="square" lIns="308600" tIns="154300" rIns="308600" bIns="154300" anchor="t" anchorCtr="0">
            <a:normAutofit/>
          </a:bodyPr>
          <a:lstStyle>
            <a:lvl1pPr marL="457200" lvl="0" indent="-518922" algn="l">
              <a:spcBef>
                <a:spcPts val="914"/>
              </a:spcBef>
              <a:spcAft>
                <a:spcPts val="0"/>
              </a:spcAft>
              <a:buClr>
                <a:schemeClr val="dk1"/>
              </a:buClr>
              <a:buSzPts val="4572"/>
              <a:buChar char="•"/>
              <a:defRPr sz="4572"/>
            </a:lvl1pPr>
            <a:lvl2pPr marL="914400" lvl="1" indent="-483997" algn="l">
              <a:spcBef>
                <a:spcPts val="804"/>
              </a:spcBef>
              <a:spcAft>
                <a:spcPts val="0"/>
              </a:spcAft>
              <a:buClr>
                <a:schemeClr val="dk1"/>
              </a:buClr>
              <a:buSzPts val="4022"/>
              <a:buChar char="–"/>
              <a:defRPr sz="4022"/>
            </a:lvl2pPr>
            <a:lvl3pPr marL="1371600" lvl="2" indent="-446341" algn="l">
              <a:spcBef>
                <a:spcPts val="686"/>
              </a:spcBef>
              <a:spcAft>
                <a:spcPts val="0"/>
              </a:spcAft>
              <a:buClr>
                <a:schemeClr val="dk1"/>
              </a:buClr>
              <a:buSzPts val="3429"/>
              <a:buChar char="•"/>
              <a:defRPr sz="3429"/>
            </a:lvl3pPr>
            <a:lvl4pPr marL="1828800" lvl="3" indent="-411416" algn="l">
              <a:spcBef>
                <a:spcPts val="576"/>
              </a:spcBef>
              <a:spcAft>
                <a:spcPts val="0"/>
              </a:spcAft>
              <a:buClr>
                <a:schemeClr val="dk1"/>
              </a:buClr>
              <a:buSzPts val="2879"/>
              <a:buChar char="–"/>
              <a:defRPr sz="2879"/>
            </a:lvl4pPr>
            <a:lvl5pPr marL="2286000" lvl="4" indent="-411416" algn="l">
              <a:spcBef>
                <a:spcPts val="576"/>
              </a:spcBef>
              <a:spcAft>
                <a:spcPts val="0"/>
              </a:spcAft>
              <a:buClr>
                <a:schemeClr val="dk1"/>
              </a:buClr>
              <a:buSzPts val="2879"/>
              <a:buChar char="»"/>
              <a:defRPr sz="2879"/>
            </a:lvl5pPr>
            <a:lvl6pPr marL="2743200" lvl="5" indent="-411416" algn="l">
              <a:spcBef>
                <a:spcPts val="576"/>
              </a:spcBef>
              <a:spcAft>
                <a:spcPts val="0"/>
              </a:spcAft>
              <a:buClr>
                <a:schemeClr val="dk1"/>
              </a:buClr>
              <a:buSzPts val="2879"/>
              <a:buChar char="•"/>
              <a:defRPr sz="2879"/>
            </a:lvl6pPr>
            <a:lvl7pPr marL="3200400" lvl="6" indent="-411416" algn="l">
              <a:spcBef>
                <a:spcPts val="576"/>
              </a:spcBef>
              <a:spcAft>
                <a:spcPts val="0"/>
              </a:spcAft>
              <a:buClr>
                <a:schemeClr val="dk1"/>
              </a:buClr>
              <a:buSzPts val="2879"/>
              <a:buChar char="•"/>
              <a:defRPr sz="2879"/>
            </a:lvl7pPr>
            <a:lvl8pPr marL="3657600" lvl="7" indent="-411416" algn="l">
              <a:spcBef>
                <a:spcPts val="576"/>
              </a:spcBef>
              <a:spcAft>
                <a:spcPts val="0"/>
              </a:spcAft>
              <a:buClr>
                <a:schemeClr val="dk1"/>
              </a:buClr>
              <a:buSzPts val="2879"/>
              <a:buChar char="•"/>
              <a:defRPr sz="2879"/>
            </a:lvl8pPr>
            <a:lvl9pPr marL="4114800" lvl="8" indent="-411416" algn="l">
              <a:spcBef>
                <a:spcPts val="576"/>
              </a:spcBef>
              <a:spcAft>
                <a:spcPts val="0"/>
              </a:spcAft>
              <a:buClr>
                <a:schemeClr val="dk1"/>
              </a:buClr>
              <a:buSzPts val="2879"/>
              <a:buChar char="•"/>
              <a:defRPr sz="2879"/>
            </a:lvl9pPr>
          </a:lstStyle>
          <a:p>
            <a:endParaRPr/>
          </a:p>
        </p:txBody>
      </p:sp>
      <p:sp>
        <p:nvSpPr>
          <p:cNvPr id="57" name="Google Shape;57;p10"/>
          <p:cNvSpPr txBox="1">
            <a:spLocks noGrp="1"/>
          </p:cNvSpPr>
          <p:nvPr>
            <p:ph type="body" idx="2"/>
          </p:nvPr>
        </p:nvSpPr>
        <p:spPr>
          <a:xfrm>
            <a:off x="1219201" y="2870202"/>
            <a:ext cx="8022168" cy="9382126"/>
          </a:xfrm>
          <a:prstGeom prst="rect">
            <a:avLst/>
          </a:prstGeom>
          <a:noFill/>
          <a:ln>
            <a:noFill/>
          </a:ln>
        </p:spPr>
        <p:txBody>
          <a:bodyPr spcFirstLastPara="1" wrap="square" lIns="308600" tIns="154300" rIns="308600" bIns="154300" anchor="t" anchorCtr="0">
            <a:normAutofit/>
          </a:bodyPr>
          <a:lstStyle>
            <a:lvl1pPr marL="457200" lvl="0" indent="-228600" algn="l">
              <a:spcBef>
                <a:spcPts val="398"/>
              </a:spcBef>
              <a:spcAft>
                <a:spcPts val="0"/>
              </a:spcAft>
              <a:buClr>
                <a:schemeClr val="dk1"/>
              </a:buClr>
              <a:buSzPts val="1990"/>
              <a:buNone/>
              <a:defRPr sz="1990"/>
            </a:lvl1pPr>
            <a:lvl2pPr marL="914400" lvl="1" indent="-228600" algn="l">
              <a:spcBef>
                <a:spcPts val="347"/>
              </a:spcBef>
              <a:spcAft>
                <a:spcPts val="0"/>
              </a:spcAft>
              <a:buClr>
                <a:schemeClr val="dk1"/>
              </a:buClr>
              <a:buSzPts val="1735"/>
              <a:buNone/>
              <a:defRPr sz="1735"/>
            </a:lvl2pPr>
            <a:lvl3pPr marL="1371600" lvl="2" indent="-228600" algn="l">
              <a:spcBef>
                <a:spcPts val="288"/>
              </a:spcBef>
              <a:spcAft>
                <a:spcPts val="0"/>
              </a:spcAft>
              <a:buClr>
                <a:schemeClr val="dk1"/>
              </a:buClr>
              <a:buSzPts val="1439"/>
              <a:buNone/>
              <a:defRPr sz="1439"/>
            </a:lvl3pPr>
            <a:lvl4pPr marL="1828800" lvl="3" indent="-228600" algn="l">
              <a:spcBef>
                <a:spcPts val="254"/>
              </a:spcBef>
              <a:spcAft>
                <a:spcPts val="0"/>
              </a:spcAft>
              <a:buClr>
                <a:schemeClr val="dk1"/>
              </a:buClr>
              <a:buSzPts val="1270"/>
              <a:buNone/>
              <a:defRPr sz="1270"/>
            </a:lvl4pPr>
            <a:lvl5pPr marL="2286000" lvl="4" indent="-228600" algn="l">
              <a:spcBef>
                <a:spcPts val="254"/>
              </a:spcBef>
              <a:spcAft>
                <a:spcPts val="0"/>
              </a:spcAft>
              <a:buClr>
                <a:schemeClr val="dk1"/>
              </a:buClr>
              <a:buSzPts val="1270"/>
              <a:buNone/>
              <a:defRPr sz="1270"/>
            </a:lvl5pPr>
            <a:lvl6pPr marL="2743200" lvl="5" indent="-228600" algn="l">
              <a:spcBef>
                <a:spcPts val="254"/>
              </a:spcBef>
              <a:spcAft>
                <a:spcPts val="0"/>
              </a:spcAft>
              <a:buClr>
                <a:schemeClr val="dk1"/>
              </a:buClr>
              <a:buSzPts val="1270"/>
              <a:buNone/>
              <a:defRPr sz="1270"/>
            </a:lvl6pPr>
            <a:lvl7pPr marL="3200400" lvl="6" indent="-228600" algn="l">
              <a:spcBef>
                <a:spcPts val="254"/>
              </a:spcBef>
              <a:spcAft>
                <a:spcPts val="0"/>
              </a:spcAft>
              <a:buClr>
                <a:schemeClr val="dk1"/>
              </a:buClr>
              <a:buSzPts val="1270"/>
              <a:buNone/>
              <a:defRPr sz="1270"/>
            </a:lvl7pPr>
            <a:lvl8pPr marL="3657600" lvl="7" indent="-228600" algn="l">
              <a:spcBef>
                <a:spcPts val="254"/>
              </a:spcBef>
              <a:spcAft>
                <a:spcPts val="0"/>
              </a:spcAft>
              <a:buClr>
                <a:schemeClr val="dk1"/>
              </a:buClr>
              <a:buSzPts val="1270"/>
              <a:buNone/>
              <a:defRPr sz="1270"/>
            </a:lvl8pPr>
            <a:lvl9pPr marL="4114800" lvl="8" indent="-228600" algn="l">
              <a:spcBef>
                <a:spcPts val="254"/>
              </a:spcBef>
              <a:spcAft>
                <a:spcPts val="0"/>
              </a:spcAft>
              <a:buClr>
                <a:schemeClr val="dk1"/>
              </a:buClr>
              <a:buSzPts val="1270"/>
              <a:buNone/>
              <a:defRPr sz="1270"/>
            </a:lvl9pPr>
          </a:lstStyle>
          <a:p>
            <a:endParaRPr/>
          </a:p>
        </p:txBody>
      </p:sp>
      <p:sp>
        <p:nvSpPr>
          <p:cNvPr id="58" name="Google Shape;58;p10"/>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779434" y="9601200"/>
            <a:ext cx="14630400" cy="1133476"/>
          </a:xfrm>
          <a:prstGeom prst="rect">
            <a:avLst/>
          </a:prstGeom>
          <a:noFill/>
          <a:ln>
            <a:noFill/>
          </a:ln>
        </p:spPr>
        <p:txBody>
          <a:bodyPr spcFirstLastPara="1" wrap="square" lIns="308600" tIns="154300" rIns="308600" bIns="154300" anchor="b" anchorCtr="0">
            <a:normAutofit/>
          </a:bodyPr>
          <a:lstStyle>
            <a:lvl1pPr lvl="0" algn="l">
              <a:spcBef>
                <a:spcPts val="0"/>
              </a:spcBef>
              <a:spcAft>
                <a:spcPts val="0"/>
              </a:spcAft>
              <a:buClr>
                <a:schemeClr val="dk1"/>
              </a:buClr>
              <a:buSzPts val="2879"/>
              <a:buFont typeface="Calibri"/>
              <a:buNone/>
              <a:defRPr sz="287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4779434" y="1225550"/>
            <a:ext cx="14630400" cy="8229600"/>
          </a:xfrm>
          <a:prstGeom prst="rect">
            <a:avLst/>
          </a:prstGeom>
          <a:noFill/>
          <a:ln>
            <a:noFill/>
          </a:ln>
        </p:spPr>
      </p:sp>
      <p:sp>
        <p:nvSpPr>
          <p:cNvPr id="64" name="Google Shape;64;p11"/>
          <p:cNvSpPr txBox="1">
            <a:spLocks noGrp="1"/>
          </p:cNvSpPr>
          <p:nvPr>
            <p:ph type="body" idx="1"/>
          </p:nvPr>
        </p:nvSpPr>
        <p:spPr>
          <a:xfrm>
            <a:off x="4779434" y="10734676"/>
            <a:ext cx="14630400" cy="1609724"/>
          </a:xfrm>
          <a:prstGeom prst="rect">
            <a:avLst/>
          </a:prstGeom>
          <a:noFill/>
          <a:ln>
            <a:noFill/>
          </a:ln>
        </p:spPr>
        <p:txBody>
          <a:bodyPr spcFirstLastPara="1" wrap="square" lIns="308600" tIns="154300" rIns="308600" bIns="154300" anchor="t" anchorCtr="0">
            <a:normAutofit/>
          </a:bodyPr>
          <a:lstStyle>
            <a:lvl1pPr marL="457200" lvl="0" indent="-228600" algn="l">
              <a:spcBef>
                <a:spcPts val="398"/>
              </a:spcBef>
              <a:spcAft>
                <a:spcPts val="0"/>
              </a:spcAft>
              <a:buClr>
                <a:schemeClr val="dk1"/>
              </a:buClr>
              <a:buSzPts val="1990"/>
              <a:buNone/>
              <a:defRPr sz="1990"/>
            </a:lvl1pPr>
            <a:lvl2pPr marL="914400" lvl="1" indent="-228600" algn="l">
              <a:spcBef>
                <a:spcPts val="347"/>
              </a:spcBef>
              <a:spcAft>
                <a:spcPts val="0"/>
              </a:spcAft>
              <a:buClr>
                <a:schemeClr val="dk1"/>
              </a:buClr>
              <a:buSzPts val="1735"/>
              <a:buNone/>
              <a:defRPr sz="1735"/>
            </a:lvl2pPr>
            <a:lvl3pPr marL="1371600" lvl="2" indent="-228600" algn="l">
              <a:spcBef>
                <a:spcPts val="288"/>
              </a:spcBef>
              <a:spcAft>
                <a:spcPts val="0"/>
              </a:spcAft>
              <a:buClr>
                <a:schemeClr val="dk1"/>
              </a:buClr>
              <a:buSzPts val="1439"/>
              <a:buNone/>
              <a:defRPr sz="1439"/>
            </a:lvl3pPr>
            <a:lvl4pPr marL="1828800" lvl="3" indent="-228600" algn="l">
              <a:spcBef>
                <a:spcPts val="254"/>
              </a:spcBef>
              <a:spcAft>
                <a:spcPts val="0"/>
              </a:spcAft>
              <a:buClr>
                <a:schemeClr val="dk1"/>
              </a:buClr>
              <a:buSzPts val="1270"/>
              <a:buNone/>
              <a:defRPr sz="1270"/>
            </a:lvl4pPr>
            <a:lvl5pPr marL="2286000" lvl="4" indent="-228600" algn="l">
              <a:spcBef>
                <a:spcPts val="254"/>
              </a:spcBef>
              <a:spcAft>
                <a:spcPts val="0"/>
              </a:spcAft>
              <a:buClr>
                <a:schemeClr val="dk1"/>
              </a:buClr>
              <a:buSzPts val="1270"/>
              <a:buNone/>
              <a:defRPr sz="1270"/>
            </a:lvl5pPr>
            <a:lvl6pPr marL="2743200" lvl="5" indent="-228600" algn="l">
              <a:spcBef>
                <a:spcPts val="254"/>
              </a:spcBef>
              <a:spcAft>
                <a:spcPts val="0"/>
              </a:spcAft>
              <a:buClr>
                <a:schemeClr val="dk1"/>
              </a:buClr>
              <a:buSzPts val="1270"/>
              <a:buNone/>
              <a:defRPr sz="1270"/>
            </a:lvl6pPr>
            <a:lvl7pPr marL="3200400" lvl="6" indent="-228600" algn="l">
              <a:spcBef>
                <a:spcPts val="254"/>
              </a:spcBef>
              <a:spcAft>
                <a:spcPts val="0"/>
              </a:spcAft>
              <a:buClr>
                <a:schemeClr val="dk1"/>
              </a:buClr>
              <a:buSzPts val="1270"/>
              <a:buNone/>
              <a:defRPr sz="1270"/>
            </a:lvl7pPr>
            <a:lvl8pPr marL="3657600" lvl="7" indent="-228600" algn="l">
              <a:spcBef>
                <a:spcPts val="254"/>
              </a:spcBef>
              <a:spcAft>
                <a:spcPts val="0"/>
              </a:spcAft>
              <a:buClr>
                <a:schemeClr val="dk1"/>
              </a:buClr>
              <a:buSzPts val="1270"/>
              <a:buNone/>
              <a:defRPr sz="1270"/>
            </a:lvl8pPr>
            <a:lvl9pPr marL="4114800" lvl="8" indent="-228600" algn="l">
              <a:spcBef>
                <a:spcPts val="254"/>
              </a:spcBef>
              <a:spcAft>
                <a:spcPts val="0"/>
              </a:spcAft>
              <a:buClr>
                <a:schemeClr val="dk1"/>
              </a:buClr>
              <a:buSzPts val="1270"/>
              <a:buNone/>
              <a:defRPr sz="1270"/>
            </a:lvl9pPr>
          </a:lstStyle>
          <a:p>
            <a:endParaRPr/>
          </a:p>
        </p:txBody>
      </p:sp>
      <p:sp>
        <p:nvSpPr>
          <p:cNvPr id="65" name="Google Shape;65;p11"/>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19200" y="549276"/>
            <a:ext cx="21945600" cy="2286000"/>
          </a:xfrm>
          <a:prstGeom prst="rect">
            <a:avLst/>
          </a:prstGeom>
          <a:noFill/>
          <a:ln>
            <a:noFill/>
          </a:ln>
        </p:spPr>
        <p:txBody>
          <a:bodyPr spcFirstLastPara="1" wrap="square" lIns="308600" tIns="154300" rIns="308600" bIns="154300" anchor="ctr" anchorCtr="0">
            <a:normAutofit/>
          </a:bodyPr>
          <a:lstStyle>
            <a:lvl1pPr marR="0" lvl="0" algn="ctr" rtl="0">
              <a:spcBef>
                <a:spcPts val="0"/>
              </a:spcBef>
              <a:spcAft>
                <a:spcPts val="0"/>
              </a:spcAft>
              <a:buClr>
                <a:schemeClr val="dk1"/>
              </a:buClr>
              <a:buSzPts val="6307"/>
              <a:buFont typeface="Calibri"/>
              <a:buNone/>
              <a:defRPr sz="630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219200" y="3200401"/>
            <a:ext cx="21945600" cy="9051926"/>
          </a:xfrm>
          <a:prstGeom prst="rect">
            <a:avLst/>
          </a:prstGeom>
          <a:noFill/>
          <a:ln>
            <a:noFill/>
          </a:ln>
        </p:spPr>
        <p:txBody>
          <a:bodyPr spcFirstLastPara="1" wrap="square" lIns="308600" tIns="154300" rIns="308600" bIns="154300" anchor="t" anchorCtr="0">
            <a:normAutofit/>
          </a:bodyPr>
          <a:lstStyle>
            <a:lvl1pPr marL="457200" marR="0" lvl="0" indent="-518922" algn="l" rtl="0">
              <a:spcBef>
                <a:spcPts val="914"/>
              </a:spcBef>
              <a:spcAft>
                <a:spcPts val="0"/>
              </a:spcAft>
              <a:buClr>
                <a:schemeClr val="dk1"/>
              </a:buClr>
              <a:buSzPts val="4572"/>
              <a:buFont typeface="Arial"/>
              <a:buChar char="•"/>
              <a:defRPr sz="4572" b="0" i="0" u="none" strike="noStrike" cap="none">
                <a:solidFill>
                  <a:schemeClr val="dk1"/>
                </a:solidFill>
                <a:latin typeface="Calibri"/>
                <a:ea typeface="Calibri"/>
                <a:cs typeface="Calibri"/>
                <a:sym typeface="Calibri"/>
              </a:defRPr>
            </a:lvl1pPr>
            <a:lvl2pPr marL="914400" marR="0" lvl="1" indent="-483997" algn="l" rtl="0">
              <a:spcBef>
                <a:spcPts val="804"/>
              </a:spcBef>
              <a:spcAft>
                <a:spcPts val="0"/>
              </a:spcAft>
              <a:buClr>
                <a:schemeClr val="dk1"/>
              </a:buClr>
              <a:buSzPts val="4022"/>
              <a:buFont typeface="Arial"/>
              <a:buChar char="–"/>
              <a:defRPr sz="4022" b="0" i="0" u="none" strike="noStrike" cap="none">
                <a:solidFill>
                  <a:schemeClr val="dk1"/>
                </a:solidFill>
                <a:latin typeface="Calibri"/>
                <a:ea typeface="Calibri"/>
                <a:cs typeface="Calibri"/>
                <a:sym typeface="Calibri"/>
              </a:defRPr>
            </a:lvl2pPr>
            <a:lvl3pPr marL="1371600" marR="0" lvl="2" indent="-446341" algn="l" rtl="0">
              <a:spcBef>
                <a:spcPts val="686"/>
              </a:spcBef>
              <a:spcAft>
                <a:spcPts val="0"/>
              </a:spcAft>
              <a:buClr>
                <a:schemeClr val="dk1"/>
              </a:buClr>
              <a:buSzPts val="3429"/>
              <a:buFont typeface="Arial"/>
              <a:buChar char="•"/>
              <a:defRPr sz="3429" b="0" i="0" u="none" strike="noStrike" cap="none">
                <a:solidFill>
                  <a:schemeClr val="dk1"/>
                </a:solidFill>
                <a:latin typeface="Calibri"/>
                <a:ea typeface="Calibri"/>
                <a:cs typeface="Calibri"/>
                <a:sym typeface="Calibri"/>
              </a:defRPr>
            </a:lvl3pPr>
            <a:lvl4pPr marL="1828800" marR="0" lvl="3" indent="-411416" algn="l" rtl="0">
              <a:spcBef>
                <a:spcPts val="576"/>
              </a:spcBef>
              <a:spcAft>
                <a:spcPts val="0"/>
              </a:spcAft>
              <a:buClr>
                <a:schemeClr val="dk1"/>
              </a:buClr>
              <a:buSzPts val="2879"/>
              <a:buFont typeface="Arial"/>
              <a:buChar char="–"/>
              <a:defRPr sz="2879" b="0" i="0" u="none" strike="noStrike" cap="none">
                <a:solidFill>
                  <a:schemeClr val="dk1"/>
                </a:solidFill>
                <a:latin typeface="Calibri"/>
                <a:ea typeface="Calibri"/>
                <a:cs typeface="Calibri"/>
                <a:sym typeface="Calibri"/>
              </a:defRPr>
            </a:lvl4pPr>
            <a:lvl5pPr marL="2286000" marR="0" lvl="4" indent="-411416" algn="l" rtl="0">
              <a:spcBef>
                <a:spcPts val="576"/>
              </a:spcBef>
              <a:spcAft>
                <a:spcPts val="0"/>
              </a:spcAft>
              <a:buClr>
                <a:schemeClr val="dk1"/>
              </a:buClr>
              <a:buSzPts val="2879"/>
              <a:buFont typeface="Arial"/>
              <a:buChar char="»"/>
              <a:defRPr sz="2879" b="0" i="0" u="none" strike="noStrike" cap="none">
                <a:solidFill>
                  <a:schemeClr val="dk1"/>
                </a:solidFill>
                <a:latin typeface="Calibri"/>
                <a:ea typeface="Calibri"/>
                <a:cs typeface="Calibri"/>
                <a:sym typeface="Calibri"/>
              </a:defRPr>
            </a:lvl5pPr>
            <a:lvl6pPr marL="2743200" marR="0" lvl="5" indent="-411416" algn="l" rtl="0">
              <a:spcBef>
                <a:spcPts val="576"/>
              </a:spcBef>
              <a:spcAft>
                <a:spcPts val="0"/>
              </a:spcAft>
              <a:buClr>
                <a:schemeClr val="dk1"/>
              </a:buClr>
              <a:buSzPts val="2879"/>
              <a:buFont typeface="Arial"/>
              <a:buChar char="•"/>
              <a:defRPr sz="2879" b="0" i="0" u="none" strike="noStrike" cap="none">
                <a:solidFill>
                  <a:schemeClr val="dk1"/>
                </a:solidFill>
                <a:latin typeface="Calibri"/>
                <a:ea typeface="Calibri"/>
                <a:cs typeface="Calibri"/>
                <a:sym typeface="Calibri"/>
              </a:defRPr>
            </a:lvl6pPr>
            <a:lvl7pPr marL="3200400" marR="0" lvl="6" indent="-411416" algn="l" rtl="0">
              <a:spcBef>
                <a:spcPts val="576"/>
              </a:spcBef>
              <a:spcAft>
                <a:spcPts val="0"/>
              </a:spcAft>
              <a:buClr>
                <a:schemeClr val="dk1"/>
              </a:buClr>
              <a:buSzPts val="2879"/>
              <a:buFont typeface="Arial"/>
              <a:buChar char="•"/>
              <a:defRPr sz="2879" b="0" i="0" u="none" strike="noStrike" cap="none">
                <a:solidFill>
                  <a:schemeClr val="dk1"/>
                </a:solidFill>
                <a:latin typeface="Calibri"/>
                <a:ea typeface="Calibri"/>
                <a:cs typeface="Calibri"/>
                <a:sym typeface="Calibri"/>
              </a:defRPr>
            </a:lvl7pPr>
            <a:lvl8pPr marL="3657600" marR="0" lvl="7" indent="-411416" algn="l" rtl="0">
              <a:spcBef>
                <a:spcPts val="576"/>
              </a:spcBef>
              <a:spcAft>
                <a:spcPts val="0"/>
              </a:spcAft>
              <a:buClr>
                <a:schemeClr val="dk1"/>
              </a:buClr>
              <a:buSzPts val="2879"/>
              <a:buFont typeface="Arial"/>
              <a:buChar char="•"/>
              <a:defRPr sz="2879" b="0" i="0" u="none" strike="noStrike" cap="none">
                <a:solidFill>
                  <a:schemeClr val="dk1"/>
                </a:solidFill>
                <a:latin typeface="Calibri"/>
                <a:ea typeface="Calibri"/>
                <a:cs typeface="Calibri"/>
                <a:sym typeface="Calibri"/>
              </a:defRPr>
            </a:lvl8pPr>
            <a:lvl9pPr marL="4114800" marR="0" lvl="8" indent="-411416" algn="l" rtl="0">
              <a:spcBef>
                <a:spcPts val="576"/>
              </a:spcBef>
              <a:spcAft>
                <a:spcPts val="0"/>
              </a:spcAft>
              <a:buClr>
                <a:schemeClr val="dk1"/>
              </a:buClr>
              <a:buSzPts val="2879"/>
              <a:buFont typeface="Arial"/>
              <a:buChar char="•"/>
              <a:defRPr sz="2879"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219200" y="12712701"/>
            <a:ext cx="5689600" cy="730250"/>
          </a:xfrm>
          <a:prstGeom prst="rect">
            <a:avLst/>
          </a:prstGeom>
          <a:noFill/>
          <a:ln>
            <a:noFill/>
          </a:ln>
        </p:spPr>
        <p:txBody>
          <a:bodyPr spcFirstLastPara="1" wrap="square" lIns="308600" tIns="154300" rIns="308600" bIns="154300" anchor="ctr" anchorCtr="0">
            <a:noAutofit/>
          </a:bodyPr>
          <a:lstStyle>
            <a:lvl1pPr marR="0" lvl="0" algn="l" rtl="0">
              <a:spcBef>
                <a:spcPts val="0"/>
              </a:spcBef>
              <a:spcAft>
                <a:spcPts val="0"/>
              </a:spcAft>
              <a:buSzPts val="1400"/>
              <a:buNone/>
              <a:defRPr sz="173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8331201" y="12712701"/>
            <a:ext cx="7721600" cy="730250"/>
          </a:xfrm>
          <a:prstGeom prst="rect">
            <a:avLst/>
          </a:prstGeom>
          <a:noFill/>
          <a:ln>
            <a:noFill/>
          </a:ln>
        </p:spPr>
        <p:txBody>
          <a:bodyPr spcFirstLastPara="1" wrap="square" lIns="308600" tIns="154300" rIns="308600" bIns="154300" anchor="ctr" anchorCtr="0">
            <a:noAutofit/>
          </a:bodyPr>
          <a:lstStyle>
            <a:lvl1pPr marR="0" lvl="0" algn="ctr" rtl="0">
              <a:spcBef>
                <a:spcPts val="0"/>
              </a:spcBef>
              <a:spcAft>
                <a:spcPts val="0"/>
              </a:spcAft>
              <a:buSzPts val="1400"/>
              <a:buNone/>
              <a:defRPr sz="173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904"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7475200" y="12712701"/>
            <a:ext cx="5689600" cy="730250"/>
          </a:xfrm>
          <a:prstGeom prst="rect">
            <a:avLst/>
          </a:prstGeom>
          <a:noFill/>
          <a:ln>
            <a:noFill/>
          </a:ln>
        </p:spPr>
        <p:txBody>
          <a:bodyPr spcFirstLastPara="1" wrap="square" lIns="308600" tIns="154300" rIns="308600" bIns="154300" anchor="ctr" anchorCtr="0">
            <a:noAutofit/>
          </a:bodyPr>
          <a:lstStyle>
            <a:lvl1pPr marL="0" marR="0" lvl="0" indent="0" algn="r" rtl="0">
              <a:spcBef>
                <a:spcPts val="0"/>
              </a:spcBef>
              <a:buNone/>
              <a:defRPr sz="1735" b="0" i="0" u="none" strike="noStrike" cap="none">
                <a:solidFill>
                  <a:schemeClr val="dk1"/>
                </a:solidFill>
                <a:latin typeface="Calibri"/>
                <a:ea typeface="Calibri"/>
                <a:cs typeface="Calibri"/>
                <a:sym typeface="Calibri"/>
              </a:defRPr>
            </a:lvl1pPr>
            <a:lvl2pPr marL="0" marR="0" lvl="1" indent="0" algn="r" rtl="0">
              <a:spcBef>
                <a:spcPts val="0"/>
              </a:spcBef>
              <a:buNone/>
              <a:defRPr sz="1735" b="0" i="0" u="none" strike="noStrike" cap="none">
                <a:solidFill>
                  <a:schemeClr val="dk1"/>
                </a:solidFill>
                <a:latin typeface="Calibri"/>
                <a:ea typeface="Calibri"/>
                <a:cs typeface="Calibri"/>
                <a:sym typeface="Calibri"/>
              </a:defRPr>
            </a:lvl2pPr>
            <a:lvl3pPr marL="0" marR="0" lvl="2" indent="0" algn="r" rtl="0">
              <a:spcBef>
                <a:spcPts val="0"/>
              </a:spcBef>
              <a:buNone/>
              <a:defRPr sz="1735" b="0" i="0" u="none" strike="noStrike" cap="none">
                <a:solidFill>
                  <a:schemeClr val="dk1"/>
                </a:solidFill>
                <a:latin typeface="Calibri"/>
                <a:ea typeface="Calibri"/>
                <a:cs typeface="Calibri"/>
                <a:sym typeface="Calibri"/>
              </a:defRPr>
            </a:lvl3pPr>
            <a:lvl4pPr marL="0" marR="0" lvl="3" indent="0" algn="r" rtl="0">
              <a:spcBef>
                <a:spcPts val="0"/>
              </a:spcBef>
              <a:buNone/>
              <a:defRPr sz="1735" b="0" i="0" u="none" strike="noStrike" cap="none">
                <a:solidFill>
                  <a:schemeClr val="dk1"/>
                </a:solidFill>
                <a:latin typeface="Calibri"/>
                <a:ea typeface="Calibri"/>
                <a:cs typeface="Calibri"/>
                <a:sym typeface="Calibri"/>
              </a:defRPr>
            </a:lvl4pPr>
            <a:lvl5pPr marL="0" marR="0" lvl="4" indent="0" algn="r" rtl="0">
              <a:spcBef>
                <a:spcPts val="0"/>
              </a:spcBef>
              <a:buNone/>
              <a:defRPr sz="1735" b="0" i="0" u="none" strike="noStrike" cap="none">
                <a:solidFill>
                  <a:schemeClr val="dk1"/>
                </a:solidFill>
                <a:latin typeface="Calibri"/>
                <a:ea typeface="Calibri"/>
                <a:cs typeface="Calibri"/>
                <a:sym typeface="Calibri"/>
              </a:defRPr>
            </a:lvl5pPr>
            <a:lvl6pPr marL="0" marR="0" lvl="5" indent="0" algn="r" rtl="0">
              <a:spcBef>
                <a:spcPts val="0"/>
              </a:spcBef>
              <a:buNone/>
              <a:defRPr sz="1735" b="0" i="0" u="none" strike="noStrike" cap="none">
                <a:solidFill>
                  <a:schemeClr val="dk1"/>
                </a:solidFill>
                <a:latin typeface="Calibri"/>
                <a:ea typeface="Calibri"/>
                <a:cs typeface="Calibri"/>
                <a:sym typeface="Calibri"/>
              </a:defRPr>
            </a:lvl6pPr>
            <a:lvl7pPr marL="0" marR="0" lvl="6" indent="0" algn="r" rtl="0">
              <a:spcBef>
                <a:spcPts val="0"/>
              </a:spcBef>
              <a:buNone/>
              <a:defRPr sz="1735" b="0" i="0" u="none" strike="noStrike" cap="none">
                <a:solidFill>
                  <a:schemeClr val="dk1"/>
                </a:solidFill>
                <a:latin typeface="Calibri"/>
                <a:ea typeface="Calibri"/>
                <a:cs typeface="Calibri"/>
                <a:sym typeface="Calibri"/>
              </a:defRPr>
            </a:lvl7pPr>
            <a:lvl8pPr marL="0" marR="0" lvl="7" indent="0" algn="r" rtl="0">
              <a:spcBef>
                <a:spcPts val="0"/>
              </a:spcBef>
              <a:buNone/>
              <a:defRPr sz="1735" b="0" i="0" u="none" strike="noStrike" cap="none">
                <a:solidFill>
                  <a:schemeClr val="dk1"/>
                </a:solidFill>
                <a:latin typeface="Calibri"/>
                <a:ea typeface="Calibri"/>
                <a:cs typeface="Calibri"/>
                <a:sym typeface="Calibri"/>
              </a:defRPr>
            </a:lvl8pPr>
            <a:lvl9pPr marL="0" marR="0" lvl="8" indent="0" algn="r" rtl="0">
              <a:spcBef>
                <a:spcPts val="0"/>
              </a:spcBef>
              <a:buNone/>
              <a:defRPr sz="173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 y="12690199"/>
            <a:ext cx="24383998" cy="1054716"/>
          </a:xfrm>
          <a:prstGeom prst="rect">
            <a:avLst/>
          </a:prstGeom>
          <a:solidFill>
            <a:srgbClr val="1F3B3E"/>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82" b="0" i="0" u="none" strike="noStrike" cap="none">
              <a:solidFill>
                <a:schemeClr val="lt1"/>
              </a:solidFill>
              <a:latin typeface="Calibri"/>
              <a:ea typeface="Calibri"/>
              <a:cs typeface="Calibri"/>
              <a:sym typeface="Calibri"/>
            </a:endParaRPr>
          </a:p>
        </p:txBody>
      </p:sp>
      <p:sp>
        <p:nvSpPr>
          <p:cNvPr id="85" name="Google Shape;85;p1"/>
          <p:cNvSpPr/>
          <p:nvPr/>
        </p:nvSpPr>
        <p:spPr>
          <a:xfrm>
            <a:off x="0" y="2064978"/>
            <a:ext cx="24383997" cy="6695378"/>
          </a:xfrm>
          <a:prstGeom prst="rect">
            <a:avLst/>
          </a:prstGeom>
          <a:gradFill>
            <a:gsLst>
              <a:gs pos="0">
                <a:srgbClr val="404040"/>
              </a:gs>
              <a:gs pos="80000">
                <a:srgbClr val="555553"/>
              </a:gs>
              <a:gs pos="100000">
                <a:srgbClr val="555553"/>
              </a:gs>
            </a:gsLst>
            <a:lin ang="16200000" scaled="0"/>
          </a:gradFill>
          <a:ln w="9525" cap="flat" cmpd="sng">
            <a:solidFill>
              <a:srgbClr val="5555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82" b="0" i="0" u="none" strike="noStrike" cap="none">
              <a:solidFill>
                <a:schemeClr val="lt1"/>
              </a:solidFill>
              <a:latin typeface="Calibri"/>
              <a:ea typeface="Calibri"/>
              <a:cs typeface="Calibri"/>
              <a:sym typeface="Calibri"/>
            </a:endParaRPr>
          </a:p>
        </p:txBody>
      </p:sp>
      <p:sp>
        <p:nvSpPr>
          <p:cNvPr id="86" name="Google Shape;86;p1"/>
          <p:cNvSpPr/>
          <p:nvPr/>
        </p:nvSpPr>
        <p:spPr>
          <a:xfrm>
            <a:off x="0" y="0"/>
            <a:ext cx="24383998" cy="250113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582" b="0" i="0" u="none" strike="noStrike" cap="none">
              <a:solidFill>
                <a:schemeClr val="lt1"/>
              </a:solidFill>
              <a:latin typeface="Calibri"/>
              <a:ea typeface="Calibri"/>
              <a:cs typeface="Calibri"/>
              <a:sym typeface="Calibri"/>
            </a:endParaRPr>
          </a:p>
        </p:txBody>
      </p:sp>
      <p:sp>
        <p:nvSpPr>
          <p:cNvPr id="87" name="Google Shape;87;p1"/>
          <p:cNvSpPr/>
          <p:nvPr/>
        </p:nvSpPr>
        <p:spPr>
          <a:xfrm rot="10800000">
            <a:off x="958752" y="8586192"/>
            <a:ext cx="719244" cy="520232"/>
          </a:xfrm>
          <a:prstGeom prst="triangle">
            <a:avLst>
              <a:gd name="adj" fmla="val 50000"/>
            </a:avLst>
          </a:prstGeom>
          <a:gradFill>
            <a:gsLst>
              <a:gs pos="0">
                <a:srgbClr val="404040"/>
              </a:gs>
              <a:gs pos="80000">
                <a:srgbClr val="555553"/>
              </a:gs>
              <a:gs pos="100000">
                <a:srgbClr val="555553"/>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82" b="0" i="0" u="none" strike="noStrike" cap="none">
              <a:solidFill>
                <a:schemeClr val="lt1"/>
              </a:solidFill>
              <a:latin typeface="Calibri"/>
              <a:ea typeface="Calibri"/>
              <a:cs typeface="Calibri"/>
              <a:sym typeface="Calibri"/>
            </a:endParaRPr>
          </a:p>
        </p:txBody>
      </p:sp>
      <p:sp>
        <p:nvSpPr>
          <p:cNvPr id="88" name="Google Shape;88;p1"/>
          <p:cNvSpPr/>
          <p:nvPr/>
        </p:nvSpPr>
        <p:spPr>
          <a:xfrm rot="10800000">
            <a:off x="22787230" y="2138890"/>
            <a:ext cx="1097497" cy="793824"/>
          </a:xfrm>
          <a:prstGeom prst="triangle">
            <a:avLst>
              <a:gd name="adj" fmla="val 50000"/>
            </a:avLst>
          </a:prstGeom>
          <a:gradFill>
            <a:gsLst>
              <a:gs pos="0">
                <a:srgbClr val="947C00"/>
              </a:gs>
              <a:gs pos="80000">
                <a:srgbClr val="C3A400"/>
              </a:gs>
              <a:gs pos="100000">
                <a:srgbClr val="C8A700"/>
              </a:gs>
            </a:gsLst>
            <a:lin ang="16200000" scaled="0"/>
          </a:gradFill>
          <a:ln w="9525" cap="flat" cmpd="sng">
            <a:solidFill>
              <a:srgbClr val="AF96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82" b="0" i="0" u="none" strike="noStrike" cap="none">
              <a:solidFill>
                <a:schemeClr val="lt1"/>
              </a:solidFill>
              <a:latin typeface="Calibri"/>
              <a:ea typeface="Calibri"/>
              <a:cs typeface="Calibri"/>
              <a:sym typeface="Calibri"/>
            </a:endParaRPr>
          </a:p>
        </p:txBody>
      </p:sp>
      <p:cxnSp>
        <p:nvCxnSpPr>
          <p:cNvPr id="89" name="Google Shape;89;p1"/>
          <p:cNvCxnSpPr/>
          <p:nvPr/>
        </p:nvCxnSpPr>
        <p:spPr>
          <a:xfrm>
            <a:off x="11471920" y="2921277"/>
            <a:ext cx="0" cy="5313579"/>
          </a:xfrm>
          <a:prstGeom prst="straightConnector1">
            <a:avLst/>
          </a:prstGeom>
          <a:no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cxnSp>
      <p:cxnSp>
        <p:nvCxnSpPr>
          <p:cNvPr id="90" name="Google Shape;90;p1"/>
          <p:cNvCxnSpPr/>
          <p:nvPr/>
        </p:nvCxnSpPr>
        <p:spPr>
          <a:xfrm>
            <a:off x="12260265" y="9058006"/>
            <a:ext cx="0" cy="3212049"/>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sp>
        <p:nvSpPr>
          <p:cNvPr id="91" name="Google Shape;91;p1"/>
          <p:cNvSpPr txBox="1"/>
          <p:nvPr/>
        </p:nvSpPr>
        <p:spPr>
          <a:xfrm>
            <a:off x="705010" y="305272"/>
            <a:ext cx="5579717" cy="365755"/>
          </a:xfrm>
          <a:prstGeom prst="rect">
            <a:avLst/>
          </a:prstGeom>
          <a:noFill/>
          <a:ln>
            <a:noFill/>
          </a:ln>
        </p:spPr>
        <p:txBody>
          <a:bodyPr spcFirstLastPara="1" wrap="square" lIns="130625" tIns="65300" rIns="130625" bIns="65300" anchor="ctr" anchorCtr="0">
            <a:noAutofit/>
          </a:bodyPr>
          <a:lstStyle/>
          <a:p>
            <a:pPr marL="0" marR="0" lvl="0" indent="0" algn="l" rtl="0">
              <a:spcBef>
                <a:spcPts val="0"/>
              </a:spcBef>
              <a:spcAft>
                <a:spcPts val="0"/>
              </a:spcAft>
              <a:buClr>
                <a:schemeClr val="lt1"/>
              </a:buClr>
              <a:buSzPts val="1714"/>
              <a:buFont typeface="Ubuntu"/>
              <a:buNone/>
            </a:pPr>
            <a:r>
              <a:rPr lang="es-MX" sz="1714" b="1" i="0" u="none" strike="noStrike" cap="none">
                <a:solidFill>
                  <a:schemeClr val="lt1"/>
                </a:solidFill>
                <a:latin typeface="Ubuntu"/>
                <a:ea typeface="Ubuntu"/>
                <a:cs typeface="Ubuntu"/>
                <a:sym typeface="Ubuntu"/>
              </a:rPr>
              <a:t>IV JORNADAS DE INVESTIGACIÓN E INNOVACIÓN</a:t>
            </a:r>
            <a:endParaRPr sz="1714" b="1" i="0" u="none" strike="noStrike" cap="none">
              <a:solidFill>
                <a:schemeClr val="lt1"/>
              </a:solidFill>
              <a:latin typeface="Ubuntu"/>
              <a:ea typeface="Ubuntu"/>
              <a:cs typeface="Ubuntu"/>
              <a:sym typeface="Ubuntu"/>
            </a:endParaRPr>
          </a:p>
        </p:txBody>
      </p:sp>
      <p:sp>
        <p:nvSpPr>
          <p:cNvPr id="92" name="Google Shape;92;p1"/>
          <p:cNvSpPr txBox="1"/>
          <p:nvPr/>
        </p:nvSpPr>
        <p:spPr>
          <a:xfrm>
            <a:off x="20920757" y="384506"/>
            <a:ext cx="2963971" cy="208798"/>
          </a:xfrm>
          <a:prstGeom prst="rect">
            <a:avLst/>
          </a:prstGeom>
          <a:noFill/>
          <a:ln>
            <a:noFill/>
          </a:ln>
        </p:spPr>
        <p:txBody>
          <a:bodyPr spcFirstLastPara="1" wrap="square" lIns="130625" tIns="65300" rIns="130625" bIns="65300" anchor="ctr" anchorCtr="0">
            <a:noAutofit/>
          </a:bodyPr>
          <a:lstStyle/>
          <a:p>
            <a:pPr marL="0" marR="0" lvl="0" indent="0" algn="l" rtl="0">
              <a:spcBef>
                <a:spcPts val="0"/>
              </a:spcBef>
              <a:spcAft>
                <a:spcPts val="0"/>
              </a:spcAft>
              <a:buClr>
                <a:schemeClr val="lt1"/>
              </a:buClr>
              <a:buSzPts val="1714"/>
              <a:buFont typeface="Ubuntu"/>
              <a:buNone/>
            </a:pPr>
            <a:r>
              <a:rPr lang="es-MX" sz="1714">
                <a:solidFill>
                  <a:schemeClr val="lt1"/>
                </a:solidFill>
                <a:latin typeface="Ubuntu"/>
                <a:ea typeface="Ubuntu"/>
                <a:cs typeface="Ubuntu"/>
                <a:sym typeface="Ubuntu"/>
              </a:rPr>
              <a:t>05 </a:t>
            </a:r>
            <a:r>
              <a:rPr lang="es-MX" sz="1714" b="0" i="0" u="none" strike="noStrike" cap="none">
                <a:solidFill>
                  <a:schemeClr val="lt1"/>
                </a:solidFill>
                <a:latin typeface="Ubuntu"/>
                <a:ea typeface="Ubuntu"/>
                <a:cs typeface="Ubuntu"/>
                <a:sym typeface="Ubuntu"/>
              </a:rPr>
              <a:t>de </a:t>
            </a:r>
            <a:r>
              <a:rPr lang="es-MX" sz="1714">
                <a:solidFill>
                  <a:schemeClr val="lt1"/>
                </a:solidFill>
                <a:latin typeface="Ubuntu"/>
                <a:ea typeface="Ubuntu"/>
                <a:cs typeface="Ubuntu"/>
                <a:sym typeface="Ubuntu"/>
              </a:rPr>
              <a:t>diciembre </a:t>
            </a:r>
            <a:r>
              <a:rPr lang="es-MX" sz="1714" b="0" i="0" u="none" strike="noStrike" cap="none">
                <a:solidFill>
                  <a:schemeClr val="lt1"/>
                </a:solidFill>
                <a:latin typeface="Ubuntu"/>
                <a:ea typeface="Ubuntu"/>
                <a:cs typeface="Ubuntu"/>
                <a:sym typeface="Ubuntu"/>
              </a:rPr>
              <a:t>de 2024</a:t>
            </a:r>
            <a:endParaRPr sz="1714" b="0" i="0" u="none" strike="noStrike" cap="none">
              <a:solidFill>
                <a:schemeClr val="lt1"/>
              </a:solidFill>
              <a:latin typeface="Ubuntu"/>
              <a:ea typeface="Ubuntu"/>
              <a:cs typeface="Ubuntu"/>
              <a:sym typeface="Ubuntu"/>
            </a:endParaRPr>
          </a:p>
        </p:txBody>
      </p:sp>
      <p:sp>
        <p:nvSpPr>
          <p:cNvPr id="93" name="Google Shape;93;p1"/>
          <p:cNvSpPr txBox="1"/>
          <p:nvPr/>
        </p:nvSpPr>
        <p:spPr>
          <a:xfrm>
            <a:off x="773588" y="599019"/>
            <a:ext cx="2311113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4000" b="1" i="0" u="none" strike="noStrike" cap="none">
                <a:solidFill>
                  <a:schemeClr val="lt1"/>
                </a:solidFill>
                <a:latin typeface="Ubuntu"/>
                <a:ea typeface="Ubuntu"/>
                <a:cs typeface="Ubuntu"/>
                <a:sym typeface="Ubuntu"/>
              </a:rPr>
              <a:t>Lorem ipsum dolor sit amet, consectetuer adipiscing elit, sed diam nonummy nibh euismod tincidunt ut laoreet dolore magn</a:t>
            </a:r>
            <a:endParaRPr sz="4000" b="1">
              <a:solidFill>
                <a:schemeClr val="lt1"/>
              </a:solidFill>
              <a:latin typeface="Ubuntu"/>
              <a:ea typeface="Ubuntu"/>
              <a:cs typeface="Ubuntu"/>
              <a:sym typeface="Ubuntu"/>
            </a:endParaRPr>
          </a:p>
        </p:txBody>
      </p:sp>
      <p:sp>
        <p:nvSpPr>
          <p:cNvPr id="94" name="Google Shape;94;p1"/>
          <p:cNvSpPr txBox="1"/>
          <p:nvPr/>
        </p:nvSpPr>
        <p:spPr>
          <a:xfrm>
            <a:off x="554947" y="10435750"/>
            <a:ext cx="277550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1F3B3E"/>
                </a:solidFill>
                <a:latin typeface="Ubuntu"/>
                <a:ea typeface="Ubuntu"/>
                <a:cs typeface="Ubuntu"/>
                <a:sym typeface="Ubuntu"/>
              </a:rPr>
              <a:t>METODOLOGÍA</a:t>
            </a:r>
            <a:endParaRPr dirty="0"/>
          </a:p>
        </p:txBody>
      </p:sp>
      <p:sp>
        <p:nvSpPr>
          <p:cNvPr id="95" name="Google Shape;95;p1"/>
          <p:cNvSpPr txBox="1"/>
          <p:nvPr/>
        </p:nvSpPr>
        <p:spPr>
          <a:xfrm>
            <a:off x="12239468" y="10403235"/>
            <a:ext cx="263809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a:solidFill>
                  <a:srgbClr val="1F3B3E"/>
                </a:solidFill>
                <a:latin typeface="Ubuntu"/>
                <a:ea typeface="Ubuntu"/>
                <a:cs typeface="Ubuntu"/>
                <a:sym typeface="Ubuntu"/>
              </a:rPr>
              <a:t>CONCLUSIONES</a:t>
            </a:r>
            <a:endParaRPr/>
          </a:p>
        </p:txBody>
      </p:sp>
      <p:sp>
        <p:nvSpPr>
          <p:cNvPr id="96" name="Google Shape;96;p1"/>
          <p:cNvSpPr txBox="1"/>
          <p:nvPr/>
        </p:nvSpPr>
        <p:spPr>
          <a:xfrm>
            <a:off x="3330455" y="9174500"/>
            <a:ext cx="8582530" cy="3257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714" dirty="0" err="1">
                <a:solidFill>
                  <a:srgbClr val="424241"/>
                </a:solidFill>
                <a:latin typeface="Ubuntu"/>
                <a:ea typeface="Ubuntu"/>
                <a:cs typeface="Ubuntu"/>
                <a:sym typeface="Ubuntu"/>
              </a:rPr>
              <a:t>Lorem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ipsum</a:t>
            </a:r>
            <a:r>
              <a:rPr lang="es-MX" sz="1714" dirty="0">
                <a:solidFill>
                  <a:srgbClr val="424241"/>
                </a:solidFill>
                <a:latin typeface="Ubuntu"/>
                <a:ea typeface="Ubuntu"/>
                <a:cs typeface="Ubuntu"/>
                <a:sym typeface="Ubuntu"/>
              </a:rPr>
              <a:t> dolor </a:t>
            </a:r>
            <a:r>
              <a:rPr lang="es-MX" sz="1714" dirty="0" err="1">
                <a:solidFill>
                  <a:srgbClr val="424241"/>
                </a:solidFill>
                <a:latin typeface="Ubuntu"/>
                <a:ea typeface="Ubuntu"/>
                <a:cs typeface="Ubuntu"/>
                <a:sym typeface="Ubuntu"/>
              </a:rPr>
              <a:t>sit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amet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consectetuer</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adipiscing</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elit</a:t>
            </a:r>
            <a:r>
              <a:rPr lang="es-MX" sz="1714" dirty="0">
                <a:solidFill>
                  <a:srgbClr val="424241"/>
                </a:solidFill>
                <a:latin typeface="Ubuntu"/>
                <a:ea typeface="Ubuntu"/>
                <a:cs typeface="Ubuntu"/>
                <a:sym typeface="Ubuntu"/>
              </a:rPr>
              <a:t>, sed </a:t>
            </a:r>
            <a:r>
              <a:rPr lang="es-MX" sz="1714" dirty="0" err="1">
                <a:solidFill>
                  <a:srgbClr val="424241"/>
                </a:solidFill>
                <a:latin typeface="Ubuntu"/>
                <a:ea typeface="Ubuntu"/>
                <a:cs typeface="Ubuntu"/>
                <a:sym typeface="Ubuntu"/>
              </a:rPr>
              <a:t>diam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nonummy</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nibh</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euismod</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tincidunt</a:t>
            </a:r>
            <a:r>
              <a:rPr lang="es-MX" sz="1714" dirty="0">
                <a:solidFill>
                  <a:srgbClr val="424241"/>
                </a:solidFill>
                <a:latin typeface="Ubuntu"/>
                <a:ea typeface="Ubuntu"/>
                <a:cs typeface="Ubuntu"/>
                <a:sym typeface="Ubuntu"/>
              </a:rPr>
              <a:t> ut </a:t>
            </a:r>
            <a:r>
              <a:rPr lang="es-MX" sz="1714" dirty="0" err="1">
                <a:solidFill>
                  <a:srgbClr val="424241"/>
                </a:solidFill>
                <a:latin typeface="Ubuntu"/>
                <a:ea typeface="Ubuntu"/>
                <a:cs typeface="Ubuntu"/>
                <a:sym typeface="Ubuntu"/>
              </a:rPr>
              <a:t>laoreet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dolore</a:t>
            </a:r>
            <a:r>
              <a:rPr lang="es-MX" sz="1714" dirty="0">
                <a:solidFill>
                  <a:srgbClr val="424241"/>
                </a:solidFill>
                <a:latin typeface="Ubuntu"/>
                <a:ea typeface="Ubuntu"/>
                <a:cs typeface="Ubuntu"/>
                <a:sym typeface="Ubuntu"/>
              </a:rPr>
              <a:t> magna </a:t>
            </a:r>
            <a:r>
              <a:rPr lang="es-MX" sz="1714" dirty="0" err="1">
                <a:solidFill>
                  <a:srgbClr val="424241"/>
                </a:solidFill>
                <a:latin typeface="Ubuntu"/>
                <a:ea typeface="Ubuntu"/>
                <a:cs typeface="Ubuntu"/>
                <a:sym typeface="Ubuntu"/>
              </a:rPr>
              <a:t>aliquam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erat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volutpat</a:t>
            </a:r>
            <a:r>
              <a:rPr lang="es-MX" sz="1714" dirty="0">
                <a:solidFill>
                  <a:srgbClr val="424241"/>
                </a:solidFill>
                <a:latin typeface="Ubuntu"/>
                <a:ea typeface="Ubuntu"/>
                <a:cs typeface="Ubuntu"/>
                <a:sym typeface="Ubuntu"/>
              </a:rPr>
              <a:t>. Ut </a:t>
            </a:r>
            <a:r>
              <a:rPr lang="es-MX" sz="1714" dirty="0" err="1">
                <a:solidFill>
                  <a:srgbClr val="424241"/>
                </a:solidFill>
                <a:latin typeface="Ubuntu"/>
                <a:ea typeface="Ubuntu"/>
                <a:cs typeface="Ubuntu"/>
                <a:sym typeface="Ubuntu"/>
              </a:rPr>
              <a:t>wisi</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enim</a:t>
            </a:r>
            <a:r>
              <a:rPr lang="es-MX" sz="1714" dirty="0">
                <a:solidFill>
                  <a:srgbClr val="424241"/>
                </a:solidFill>
                <a:latin typeface="Ubuntu"/>
                <a:ea typeface="Ubuntu"/>
                <a:cs typeface="Ubuntu"/>
                <a:sym typeface="Ubuntu"/>
              </a:rPr>
              <a:t> ad </a:t>
            </a:r>
            <a:r>
              <a:rPr lang="es-MX" sz="1714" dirty="0" err="1">
                <a:solidFill>
                  <a:srgbClr val="424241"/>
                </a:solidFill>
                <a:latin typeface="Ubuntu"/>
                <a:ea typeface="Ubuntu"/>
                <a:cs typeface="Ubuntu"/>
                <a:sym typeface="Ubuntu"/>
              </a:rPr>
              <a:t>minim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veniam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quis</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nostrud</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exerci</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tation</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ullamcorper</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suscipit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lobortis</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nisl</a:t>
            </a:r>
            <a:r>
              <a:rPr lang="es-MX" sz="1714" dirty="0">
                <a:solidFill>
                  <a:srgbClr val="424241"/>
                </a:solidFill>
                <a:latin typeface="Ubuntu"/>
                <a:ea typeface="Ubuntu"/>
                <a:cs typeface="Ubuntu"/>
                <a:sym typeface="Ubuntu"/>
              </a:rPr>
              <a:t> ut </a:t>
            </a:r>
            <a:r>
              <a:rPr lang="es-MX" sz="1714" dirty="0" err="1">
                <a:solidFill>
                  <a:srgbClr val="424241"/>
                </a:solidFill>
                <a:latin typeface="Ubuntu"/>
                <a:ea typeface="Ubuntu"/>
                <a:cs typeface="Ubuntu"/>
                <a:sym typeface="Ubuntu"/>
              </a:rPr>
              <a:t>aliquip</a:t>
            </a:r>
            <a:r>
              <a:rPr lang="es-MX" sz="1714" dirty="0">
                <a:solidFill>
                  <a:srgbClr val="424241"/>
                </a:solidFill>
                <a:latin typeface="Ubuntu"/>
                <a:ea typeface="Ubuntu"/>
                <a:cs typeface="Ubuntu"/>
                <a:sym typeface="Ubuntu"/>
              </a:rPr>
              <a:t> ex </a:t>
            </a:r>
            <a:r>
              <a:rPr lang="es-MX" sz="1714" dirty="0" err="1">
                <a:solidFill>
                  <a:srgbClr val="424241"/>
                </a:solidFill>
                <a:latin typeface="Ubuntu"/>
                <a:ea typeface="Ubuntu"/>
                <a:cs typeface="Ubuntu"/>
                <a:sym typeface="Ubuntu"/>
              </a:rPr>
              <a:t>ea</a:t>
            </a:r>
            <a:r>
              <a:rPr lang="es-MX" sz="1714" dirty="0">
                <a:solidFill>
                  <a:srgbClr val="424241"/>
                </a:solidFill>
                <a:latin typeface="Ubuntu"/>
                <a:ea typeface="Ubuntu"/>
                <a:cs typeface="Ubuntu"/>
                <a:sym typeface="Ubuntu"/>
              </a:rPr>
              <a:t> commodo </a:t>
            </a:r>
            <a:r>
              <a:rPr lang="es-MX" sz="1714" dirty="0" err="1">
                <a:solidFill>
                  <a:srgbClr val="424241"/>
                </a:solidFill>
                <a:latin typeface="Ubuntu"/>
                <a:ea typeface="Ubuntu"/>
                <a:cs typeface="Ubuntu"/>
                <a:sym typeface="Ubuntu"/>
              </a:rPr>
              <a:t>consequat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Duis</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autem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vel</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eum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iriure</a:t>
            </a:r>
            <a:r>
              <a:rPr lang="es-MX" sz="1714" dirty="0">
                <a:solidFill>
                  <a:srgbClr val="424241"/>
                </a:solidFill>
                <a:latin typeface="Ubuntu"/>
                <a:ea typeface="Ubuntu"/>
                <a:cs typeface="Ubuntu"/>
                <a:sym typeface="Ubuntu"/>
              </a:rPr>
              <a:t> dolor in </a:t>
            </a:r>
            <a:r>
              <a:rPr lang="es-MX" sz="1714" dirty="0" err="1">
                <a:solidFill>
                  <a:srgbClr val="424241"/>
                </a:solidFill>
                <a:latin typeface="Ubuntu"/>
                <a:ea typeface="Ubuntu"/>
                <a:cs typeface="Ubuntu"/>
                <a:sym typeface="Ubuntu"/>
              </a:rPr>
              <a:t>hendrerit</a:t>
            </a:r>
            <a:r>
              <a:rPr lang="es-MX" sz="1714" dirty="0">
                <a:solidFill>
                  <a:srgbClr val="424241"/>
                </a:solidFill>
                <a:latin typeface="Ubuntu"/>
                <a:ea typeface="Ubuntu"/>
                <a:cs typeface="Ubuntu"/>
                <a:sym typeface="Ubuntu"/>
              </a:rPr>
              <a:t> in </a:t>
            </a:r>
            <a:r>
              <a:rPr lang="es-MX" sz="1714" dirty="0" err="1">
                <a:solidFill>
                  <a:srgbClr val="424241"/>
                </a:solidFill>
                <a:latin typeface="Ubuntu"/>
                <a:ea typeface="Ubuntu"/>
                <a:cs typeface="Ubuntu"/>
                <a:sym typeface="Ubuntu"/>
              </a:rPr>
              <a:t>vulputate</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velit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esse</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molestie</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consequat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vel</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illum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dolore</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eu</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feugiat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nulla</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facilisis</a:t>
            </a:r>
            <a:r>
              <a:rPr lang="es-MX" sz="1714" dirty="0">
                <a:solidFill>
                  <a:srgbClr val="424241"/>
                </a:solidFill>
                <a:latin typeface="Ubuntu"/>
                <a:ea typeface="Ubuntu"/>
                <a:cs typeface="Ubuntu"/>
                <a:sym typeface="Ubuntu"/>
              </a:rPr>
              <a:t> at vero eros et </a:t>
            </a:r>
            <a:r>
              <a:rPr lang="es-MX" sz="1714" dirty="0" err="1">
                <a:solidFill>
                  <a:srgbClr val="424241"/>
                </a:solidFill>
                <a:latin typeface="Ubuntu"/>
                <a:ea typeface="Ubuntu"/>
                <a:cs typeface="Ubuntu"/>
                <a:sym typeface="Ubuntu"/>
              </a:rPr>
              <a:t>accumsan</a:t>
            </a:r>
            <a:r>
              <a:rPr lang="es-MX" sz="1714" dirty="0">
                <a:solidFill>
                  <a:srgbClr val="424241"/>
                </a:solidFill>
                <a:latin typeface="Ubuntu"/>
                <a:ea typeface="Ubuntu"/>
                <a:cs typeface="Ubuntu"/>
                <a:sym typeface="Ubuntu"/>
              </a:rPr>
              <a:t> et </a:t>
            </a:r>
            <a:r>
              <a:rPr lang="es-MX" sz="1714" dirty="0" err="1">
                <a:solidFill>
                  <a:srgbClr val="424241"/>
                </a:solidFill>
                <a:latin typeface="Ubuntu"/>
                <a:ea typeface="Ubuntu"/>
                <a:cs typeface="Ubuntu"/>
                <a:sym typeface="Ubuntu"/>
              </a:rPr>
              <a:t>iusto</a:t>
            </a:r>
            <a:r>
              <a:rPr lang="es-MX" sz="1714" dirty="0">
                <a:solidFill>
                  <a:srgbClr val="424241"/>
                </a:solidFill>
                <a:latin typeface="Ubuntu"/>
                <a:ea typeface="Ubuntu"/>
                <a:cs typeface="Ubuntu"/>
                <a:sym typeface="Ubuntu"/>
              </a:rPr>
              <a:t> odio </a:t>
            </a:r>
            <a:r>
              <a:rPr lang="es-MX" sz="1714" dirty="0" err="1">
                <a:solidFill>
                  <a:srgbClr val="424241"/>
                </a:solidFill>
                <a:latin typeface="Ubuntu"/>
                <a:ea typeface="Ubuntu"/>
                <a:cs typeface="Ubuntu"/>
                <a:sym typeface="Ubuntu"/>
              </a:rPr>
              <a:t>dignissim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qui</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blandit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praesent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luptatum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zzril</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delenit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augue</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duis</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dolore</a:t>
            </a:r>
            <a:r>
              <a:rPr lang="es-MX" sz="1714" dirty="0">
                <a:solidFill>
                  <a:srgbClr val="424241"/>
                </a:solidFill>
                <a:latin typeface="Ubuntu"/>
                <a:ea typeface="Ubuntu"/>
                <a:cs typeface="Ubuntu"/>
                <a:sym typeface="Ubuntu"/>
              </a:rPr>
              <a:t> te </a:t>
            </a:r>
            <a:r>
              <a:rPr lang="es-MX" sz="1714" dirty="0" err="1">
                <a:solidFill>
                  <a:srgbClr val="424241"/>
                </a:solidFill>
                <a:latin typeface="Ubuntu"/>
                <a:ea typeface="Ubuntu"/>
                <a:cs typeface="Ubuntu"/>
                <a:sym typeface="Ubuntu"/>
              </a:rPr>
              <a:t>feugait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nulla</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facilisi</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Duis</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autem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vel</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eum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iriure</a:t>
            </a:r>
            <a:r>
              <a:rPr lang="es-MX" sz="1714" dirty="0">
                <a:solidFill>
                  <a:srgbClr val="424241"/>
                </a:solidFill>
                <a:latin typeface="Ubuntu"/>
                <a:ea typeface="Ubuntu"/>
                <a:cs typeface="Ubuntu"/>
                <a:sym typeface="Ubuntu"/>
              </a:rPr>
              <a:t> dolor in </a:t>
            </a:r>
            <a:r>
              <a:rPr lang="es-MX" sz="1714" dirty="0" err="1">
                <a:solidFill>
                  <a:srgbClr val="424241"/>
                </a:solidFill>
                <a:latin typeface="Ubuntu"/>
                <a:ea typeface="Ubuntu"/>
                <a:cs typeface="Ubuntu"/>
                <a:sym typeface="Ubuntu"/>
              </a:rPr>
              <a:t>hendrerit</a:t>
            </a:r>
            <a:r>
              <a:rPr lang="es-MX" sz="1714" dirty="0">
                <a:solidFill>
                  <a:srgbClr val="424241"/>
                </a:solidFill>
                <a:latin typeface="Ubuntu"/>
                <a:ea typeface="Ubuntu"/>
                <a:cs typeface="Ubuntu"/>
                <a:sym typeface="Ubuntu"/>
              </a:rPr>
              <a:t> in </a:t>
            </a:r>
            <a:r>
              <a:rPr lang="es-MX" sz="1714" dirty="0" err="1">
                <a:solidFill>
                  <a:srgbClr val="424241"/>
                </a:solidFill>
                <a:latin typeface="Ubuntu"/>
                <a:ea typeface="Ubuntu"/>
                <a:cs typeface="Ubuntu"/>
                <a:sym typeface="Ubuntu"/>
              </a:rPr>
              <a:t>vulputa</a:t>
            </a:r>
            <a:r>
              <a:rPr lang="es-MX" sz="1714" dirty="0">
                <a:solidFill>
                  <a:srgbClr val="424241"/>
                </a:solidFill>
                <a:latin typeface="Ubuntu"/>
                <a:ea typeface="Ubuntu"/>
                <a:cs typeface="Ubuntu"/>
                <a:sym typeface="Ubuntu"/>
              </a:rPr>
              <a:t>.</a:t>
            </a:r>
            <a:endParaRPr dirty="0"/>
          </a:p>
          <a:p>
            <a:pPr marL="0" marR="0" lvl="0" indent="0" algn="just" rtl="0">
              <a:spcBef>
                <a:spcPts val="0"/>
              </a:spcBef>
              <a:spcAft>
                <a:spcPts val="0"/>
              </a:spcAft>
              <a:buNone/>
            </a:pPr>
            <a:r>
              <a:rPr lang="es-MX" sz="1714" dirty="0" err="1">
                <a:solidFill>
                  <a:srgbClr val="424241"/>
                </a:solidFill>
                <a:latin typeface="Ubuntu"/>
                <a:ea typeface="Ubuntu"/>
                <a:cs typeface="Ubuntu"/>
                <a:sym typeface="Ubuntu"/>
              </a:rPr>
              <a:t>Lorem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ipsum</a:t>
            </a:r>
            <a:r>
              <a:rPr lang="es-MX" sz="1714" dirty="0">
                <a:solidFill>
                  <a:srgbClr val="424241"/>
                </a:solidFill>
                <a:latin typeface="Ubuntu"/>
                <a:ea typeface="Ubuntu"/>
                <a:cs typeface="Ubuntu"/>
                <a:sym typeface="Ubuntu"/>
              </a:rPr>
              <a:t> dolor </a:t>
            </a:r>
            <a:r>
              <a:rPr lang="es-MX" sz="1714" dirty="0" err="1">
                <a:solidFill>
                  <a:srgbClr val="424241"/>
                </a:solidFill>
                <a:latin typeface="Ubuntu"/>
                <a:ea typeface="Ubuntu"/>
                <a:cs typeface="Ubuntu"/>
                <a:sym typeface="Ubuntu"/>
              </a:rPr>
              <a:t>sit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amet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consectetuer</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adipiscing</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elit</a:t>
            </a:r>
            <a:r>
              <a:rPr lang="es-MX" sz="1714" dirty="0">
                <a:solidFill>
                  <a:srgbClr val="424241"/>
                </a:solidFill>
                <a:latin typeface="Ubuntu"/>
                <a:ea typeface="Ubuntu"/>
                <a:cs typeface="Ubuntu"/>
                <a:sym typeface="Ubuntu"/>
              </a:rPr>
              <a:t>, sed </a:t>
            </a:r>
            <a:r>
              <a:rPr lang="es-MX" sz="1714" dirty="0" err="1">
                <a:solidFill>
                  <a:srgbClr val="424241"/>
                </a:solidFill>
                <a:latin typeface="Ubuntu"/>
                <a:ea typeface="Ubuntu"/>
                <a:cs typeface="Ubuntu"/>
                <a:sym typeface="Ubuntu"/>
              </a:rPr>
              <a:t>diam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nonummy</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nibh</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euismod</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tincidunt</a:t>
            </a:r>
            <a:r>
              <a:rPr lang="es-MX" sz="1714" dirty="0">
                <a:solidFill>
                  <a:srgbClr val="424241"/>
                </a:solidFill>
                <a:latin typeface="Ubuntu"/>
                <a:ea typeface="Ubuntu"/>
                <a:cs typeface="Ubuntu"/>
                <a:sym typeface="Ubuntu"/>
              </a:rPr>
              <a:t> ut </a:t>
            </a:r>
            <a:r>
              <a:rPr lang="es-MX" sz="1714" dirty="0" err="1">
                <a:solidFill>
                  <a:srgbClr val="424241"/>
                </a:solidFill>
                <a:latin typeface="Ubuntu"/>
                <a:ea typeface="Ubuntu"/>
                <a:cs typeface="Ubuntu"/>
                <a:sym typeface="Ubuntu"/>
              </a:rPr>
              <a:t>laoreet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dolore</a:t>
            </a:r>
            <a:r>
              <a:rPr lang="es-MX" sz="1714" dirty="0">
                <a:solidFill>
                  <a:srgbClr val="424241"/>
                </a:solidFill>
                <a:latin typeface="Ubuntu"/>
                <a:ea typeface="Ubuntu"/>
                <a:cs typeface="Ubuntu"/>
                <a:sym typeface="Ubuntu"/>
              </a:rPr>
              <a:t> magna </a:t>
            </a:r>
            <a:r>
              <a:rPr lang="es-MX" sz="1714" dirty="0" err="1">
                <a:solidFill>
                  <a:srgbClr val="424241"/>
                </a:solidFill>
                <a:latin typeface="Ubuntu"/>
                <a:ea typeface="Ubuntu"/>
                <a:cs typeface="Ubuntu"/>
                <a:sym typeface="Ubuntu"/>
              </a:rPr>
              <a:t>aliquam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erat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volutpat</a:t>
            </a:r>
            <a:r>
              <a:rPr lang="es-MX" sz="1714" dirty="0">
                <a:solidFill>
                  <a:srgbClr val="424241"/>
                </a:solidFill>
                <a:latin typeface="Ubuntu"/>
                <a:ea typeface="Ubuntu"/>
                <a:cs typeface="Ubuntu"/>
                <a:sym typeface="Ubuntu"/>
              </a:rPr>
              <a:t>. Ut </a:t>
            </a:r>
            <a:r>
              <a:rPr lang="es-MX" sz="1714" dirty="0" err="1">
                <a:solidFill>
                  <a:srgbClr val="424241"/>
                </a:solidFill>
                <a:latin typeface="Ubuntu"/>
                <a:ea typeface="Ubuntu"/>
                <a:cs typeface="Ubuntu"/>
                <a:sym typeface="Ubuntu"/>
              </a:rPr>
              <a:t>wisi</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enim</a:t>
            </a:r>
            <a:r>
              <a:rPr lang="es-MX" sz="1714" dirty="0">
                <a:solidFill>
                  <a:srgbClr val="424241"/>
                </a:solidFill>
                <a:latin typeface="Ubuntu"/>
                <a:ea typeface="Ubuntu"/>
                <a:cs typeface="Ubuntu"/>
                <a:sym typeface="Ubuntu"/>
              </a:rPr>
              <a:t> ad </a:t>
            </a:r>
            <a:r>
              <a:rPr lang="es-MX" sz="1714" dirty="0" err="1">
                <a:solidFill>
                  <a:srgbClr val="424241"/>
                </a:solidFill>
                <a:latin typeface="Ubuntu"/>
                <a:ea typeface="Ubuntu"/>
                <a:cs typeface="Ubuntu"/>
                <a:sym typeface="Ubuntu"/>
              </a:rPr>
              <a:t>minim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veniam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quis</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nostrud</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exerci</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tation</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ullamcorper</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suscipit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lobortis</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nisl</a:t>
            </a:r>
            <a:r>
              <a:rPr lang="es-MX" sz="1714" dirty="0">
                <a:solidFill>
                  <a:srgbClr val="424241"/>
                </a:solidFill>
                <a:latin typeface="Ubuntu"/>
                <a:ea typeface="Ubuntu"/>
                <a:cs typeface="Ubuntu"/>
                <a:sym typeface="Ubuntu"/>
              </a:rPr>
              <a:t> ut </a:t>
            </a:r>
            <a:r>
              <a:rPr lang="es-MX" sz="1714" dirty="0" err="1">
                <a:solidFill>
                  <a:srgbClr val="424241"/>
                </a:solidFill>
                <a:latin typeface="Ubuntu"/>
                <a:ea typeface="Ubuntu"/>
                <a:cs typeface="Ubuntu"/>
                <a:sym typeface="Ubuntu"/>
              </a:rPr>
              <a:t>aliquip</a:t>
            </a:r>
            <a:r>
              <a:rPr lang="es-MX" sz="1714" dirty="0">
                <a:solidFill>
                  <a:srgbClr val="424241"/>
                </a:solidFill>
                <a:latin typeface="Ubuntu"/>
                <a:ea typeface="Ubuntu"/>
                <a:cs typeface="Ubuntu"/>
                <a:sym typeface="Ubuntu"/>
              </a:rPr>
              <a:t> ex </a:t>
            </a:r>
            <a:r>
              <a:rPr lang="es-MX" sz="1714" dirty="0" err="1">
                <a:solidFill>
                  <a:srgbClr val="424241"/>
                </a:solidFill>
                <a:latin typeface="Ubuntu"/>
                <a:ea typeface="Ubuntu"/>
                <a:cs typeface="Ubuntu"/>
                <a:sym typeface="Ubuntu"/>
              </a:rPr>
              <a:t>ea</a:t>
            </a:r>
            <a:r>
              <a:rPr lang="es-MX" sz="1714" dirty="0">
                <a:solidFill>
                  <a:srgbClr val="424241"/>
                </a:solidFill>
                <a:latin typeface="Ubuntu"/>
                <a:ea typeface="Ubuntu"/>
                <a:cs typeface="Ubuntu"/>
                <a:sym typeface="Ubuntu"/>
              </a:rPr>
              <a:t> commodo </a:t>
            </a:r>
            <a:r>
              <a:rPr lang="es-MX" sz="1714" dirty="0" err="1">
                <a:solidFill>
                  <a:srgbClr val="424241"/>
                </a:solidFill>
                <a:latin typeface="Ubuntu"/>
                <a:ea typeface="Ubuntu"/>
                <a:cs typeface="Ubuntu"/>
                <a:sym typeface="Ubuntu"/>
              </a:rPr>
              <a:t>consequat</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Duis</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autem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vel</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eum</a:t>
            </a:r>
            <a:r>
              <a:rPr lang="es-MX" sz="1714" dirty="0">
                <a:solidFill>
                  <a:srgbClr val="424241"/>
                </a:solidFill>
                <a:latin typeface="Ubuntu"/>
                <a:ea typeface="Ubuntu"/>
                <a:cs typeface="Ubuntu"/>
                <a:sym typeface="Ubuntu"/>
              </a:rPr>
              <a:t> </a:t>
            </a:r>
            <a:r>
              <a:rPr lang="es-MX" sz="1714" dirty="0" err="1">
                <a:solidFill>
                  <a:srgbClr val="424241"/>
                </a:solidFill>
                <a:latin typeface="Ubuntu"/>
                <a:ea typeface="Ubuntu"/>
                <a:cs typeface="Ubuntu"/>
                <a:sym typeface="Ubuntu"/>
              </a:rPr>
              <a:t>iriure</a:t>
            </a:r>
            <a:r>
              <a:rPr lang="es-MX" sz="1714" dirty="0">
                <a:solidFill>
                  <a:srgbClr val="424241"/>
                </a:solidFill>
                <a:latin typeface="Ubuntu"/>
                <a:ea typeface="Ubuntu"/>
                <a:cs typeface="Ubuntu"/>
                <a:sym typeface="Ubuntu"/>
              </a:rPr>
              <a:t> dolor in </a:t>
            </a:r>
            <a:r>
              <a:rPr lang="es-MX" sz="1714" dirty="0" err="1">
                <a:solidFill>
                  <a:srgbClr val="424241"/>
                </a:solidFill>
                <a:latin typeface="Ubuntu"/>
                <a:ea typeface="Ubuntu"/>
                <a:cs typeface="Ubuntu"/>
                <a:sym typeface="Ubuntu"/>
              </a:rPr>
              <a:t>hendrerit</a:t>
            </a:r>
            <a:r>
              <a:rPr lang="es-MX" sz="1714" dirty="0">
                <a:solidFill>
                  <a:srgbClr val="424241"/>
                </a:solidFill>
                <a:latin typeface="Ubuntu"/>
                <a:ea typeface="Ubuntu"/>
                <a:cs typeface="Ubuntu"/>
                <a:sym typeface="Ubuntu"/>
              </a:rPr>
              <a:t> in </a:t>
            </a:r>
            <a:r>
              <a:rPr lang="es-MX" sz="1714" dirty="0" err="1" smtClean="0">
                <a:solidFill>
                  <a:srgbClr val="424241"/>
                </a:solidFill>
                <a:latin typeface="Ubuntu"/>
                <a:ea typeface="Ubuntu"/>
                <a:cs typeface="Ubuntu"/>
                <a:sym typeface="Ubuntu"/>
              </a:rPr>
              <a:t>vulputate</a:t>
            </a:r>
            <a:r>
              <a:rPr lang="es-MX" sz="1714" dirty="0" smtClean="0">
                <a:solidFill>
                  <a:srgbClr val="424241"/>
                </a:solidFill>
                <a:latin typeface="Ubuntu"/>
                <a:ea typeface="Ubuntu"/>
                <a:cs typeface="Ubuntu"/>
                <a:sym typeface="Ubuntu"/>
              </a:rPr>
              <a:t>.</a:t>
            </a:r>
            <a:endParaRPr sz="1714" dirty="0">
              <a:solidFill>
                <a:srgbClr val="424241"/>
              </a:solidFill>
              <a:latin typeface="Ubuntu"/>
              <a:ea typeface="Ubuntu"/>
              <a:cs typeface="Ubuntu"/>
              <a:sym typeface="Ubuntu"/>
            </a:endParaRPr>
          </a:p>
        </p:txBody>
      </p:sp>
      <p:sp>
        <p:nvSpPr>
          <p:cNvPr id="97" name="Google Shape;97;p1"/>
          <p:cNvSpPr txBox="1"/>
          <p:nvPr/>
        </p:nvSpPr>
        <p:spPr>
          <a:xfrm>
            <a:off x="789053" y="6120292"/>
            <a:ext cx="2330895" cy="487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571" b="1">
                <a:solidFill>
                  <a:schemeClr val="lt1"/>
                </a:solidFill>
                <a:latin typeface="Ubuntu"/>
                <a:ea typeface="Ubuntu"/>
                <a:cs typeface="Ubuntu"/>
                <a:sym typeface="Ubuntu"/>
              </a:rPr>
              <a:t>OBJETIVOS</a:t>
            </a:r>
            <a:endParaRPr sz="2571" b="1">
              <a:solidFill>
                <a:srgbClr val="7A0C28"/>
              </a:solidFill>
              <a:latin typeface="Ubuntu"/>
              <a:ea typeface="Ubuntu"/>
              <a:cs typeface="Ubuntu"/>
              <a:sym typeface="Ubuntu"/>
            </a:endParaRPr>
          </a:p>
        </p:txBody>
      </p:sp>
      <p:sp>
        <p:nvSpPr>
          <p:cNvPr id="98" name="Google Shape;98;p1"/>
          <p:cNvSpPr txBox="1"/>
          <p:nvPr/>
        </p:nvSpPr>
        <p:spPr>
          <a:xfrm>
            <a:off x="789054" y="6559782"/>
            <a:ext cx="10163339" cy="16750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714">
                <a:solidFill>
                  <a:schemeClr val="lt1"/>
                </a:solidFill>
                <a:latin typeface="Ubuntu"/>
                <a:ea typeface="Ubuntu"/>
                <a:cs typeface="Ubuntu"/>
                <a:sym typeface="Ubuntu"/>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Duis autem vel eum iriure dolor in hendrerit in vulpua.</a:t>
            </a:r>
            <a:endParaRPr sz="1714">
              <a:solidFill>
                <a:schemeClr val="lt1"/>
              </a:solidFill>
              <a:latin typeface="Ubuntu"/>
              <a:ea typeface="Ubuntu"/>
              <a:cs typeface="Ubuntu"/>
              <a:sym typeface="Ubuntu"/>
            </a:endParaRPr>
          </a:p>
        </p:txBody>
      </p:sp>
      <p:sp>
        <p:nvSpPr>
          <p:cNvPr id="99" name="Google Shape;99;p1"/>
          <p:cNvSpPr txBox="1"/>
          <p:nvPr/>
        </p:nvSpPr>
        <p:spPr>
          <a:xfrm>
            <a:off x="777724" y="2825552"/>
            <a:ext cx="3124317" cy="487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571" b="1">
                <a:solidFill>
                  <a:schemeClr val="lt1"/>
                </a:solidFill>
                <a:latin typeface="Ubuntu"/>
                <a:ea typeface="Ubuntu"/>
                <a:cs typeface="Ubuntu"/>
                <a:sym typeface="Ubuntu"/>
              </a:rPr>
              <a:t>INTRODUCCIÓN</a:t>
            </a:r>
            <a:endParaRPr sz="2571" b="1">
              <a:solidFill>
                <a:srgbClr val="7A0C28"/>
              </a:solidFill>
              <a:latin typeface="Ubuntu"/>
              <a:ea typeface="Ubuntu"/>
              <a:cs typeface="Ubuntu"/>
              <a:sym typeface="Ubuntu"/>
            </a:endParaRPr>
          </a:p>
        </p:txBody>
      </p:sp>
      <p:sp>
        <p:nvSpPr>
          <p:cNvPr id="100" name="Google Shape;100;p1"/>
          <p:cNvSpPr txBox="1"/>
          <p:nvPr/>
        </p:nvSpPr>
        <p:spPr>
          <a:xfrm>
            <a:off x="773588" y="3345252"/>
            <a:ext cx="10194273" cy="27302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714">
                <a:solidFill>
                  <a:schemeClr val="lt1"/>
                </a:solidFill>
                <a:latin typeface="Ubuntu"/>
                <a:ea typeface="Ubuntu"/>
                <a:cs typeface="Ubuntu"/>
                <a:sym typeface="Ubuntu"/>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Duis autem vel eum iriure dolor in hendrerit in vulputa.</a:t>
            </a:r>
            <a:endParaRPr/>
          </a:p>
          <a:p>
            <a:pPr marL="0" marR="0" lvl="0" indent="0" algn="just" rtl="0">
              <a:spcBef>
                <a:spcPts val="0"/>
              </a:spcBef>
              <a:spcAft>
                <a:spcPts val="0"/>
              </a:spcAft>
              <a:buNone/>
            </a:pPr>
            <a:r>
              <a:rPr lang="es-MX" sz="1714">
                <a:solidFill>
                  <a:schemeClr val="lt1"/>
                </a:solidFill>
                <a:latin typeface="Ubuntu"/>
                <a:ea typeface="Ubuntu"/>
                <a:cs typeface="Ubuntu"/>
                <a:sym typeface="Ubuntu"/>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nullam.</a:t>
            </a:r>
            <a:endParaRPr sz="1714">
              <a:solidFill>
                <a:schemeClr val="lt1"/>
              </a:solidFill>
              <a:latin typeface="Ubuntu"/>
              <a:ea typeface="Ubuntu"/>
              <a:cs typeface="Ubuntu"/>
              <a:sym typeface="Ubuntu"/>
            </a:endParaRPr>
          </a:p>
        </p:txBody>
      </p:sp>
      <p:pic>
        <p:nvPicPr>
          <p:cNvPr id="101" name="Google Shape;101;p1" descr="Z:\Z\imagenes UNSADA\Academica - Alumnos\2019\salida ambiental rio areco\WhatsApp Image 2019-11-20 at 10.42.32 (1).jpeg"/>
          <p:cNvPicPr preferRelativeResize="0"/>
          <p:nvPr/>
        </p:nvPicPr>
        <p:blipFill rotWithShape="1">
          <a:blip r:embed="rId3">
            <a:alphaModFix/>
          </a:blip>
          <a:srcRect/>
          <a:stretch/>
        </p:blipFill>
        <p:spPr>
          <a:xfrm>
            <a:off x="11960815" y="5655734"/>
            <a:ext cx="3680483" cy="2070272"/>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pic>
      <p:graphicFrame>
        <p:nvGraphicFramePr>
          <p:cNvPr id="102" name="Google Shape;102;p1"/>
          <p:cNvGraphicFramePr/>
          <p:nvPr/>
        </p:nvGraphicFramePr>
        <p:xfrm>
          <a:off x="16196179" y="5655734"/>
          <a:ext cx="3421385" cy="2083309"/>
        </p:xfrm>
        <a:graphic>
          <a:graphicData uri="http://schemas.openxmlformats.org/drawingml/2006/chart">
            <c:chart xmlns:c="http://schemas.openxmlformats.org/drawingml/2006/chart" xmlns:r="http://schemas.openxmlformats.org/officeDocument/2006/relationships" r:id="rId4"/>
          </a:graphicData>
        </a:graphic>
      </p:graphicFrame>
      <p:sp>
        <p:nvSpPr>
          <p:cNvPr id="103" name="Google Shape;103;p1"/>
          <p:cNvSpPr txBox="1"/>
          <p:nvPr/>
        </p:nvSpPr>
        <p:spPr>
          <a:xfrm>
            <a:off x="-3802317" y="3561013"/>
            <a:ext cx="3397148" cy="795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524" b="1">
                <a:solidFill>
                  <a:srgbClr val="FF0000"/>
                </a:solidFill>
                <a:latin typeface="Ubuntu"/>
                <a:ea typeface="Ubuntu"/>
                <a:cs typeface="Ubuntu"/>
                <a:sym typeface="Ubuntu"/>
              </a:rPr>
              <a:t>CUERPO DE TEXTO</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INTRODUCCIÓN</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TOTAL: 1000 CARACTERES</a:t>
            </a:r>
            <a:endParaRPr/>
          </a:p>
        </p:txBody>
      </p:sp>
      <p:sp>
        <p:nvSpPr>
          <p:cNvPr id="104" name="Google Shape;104;p1"/>
          <p:cNvSpPr txBox="1"/>
          <p:nvPr/>
        </p:nvSpPr>
        <p:spPr>
          <a:xfrm>
            <a:off x="-3714918" y="964889"/>
            <a:ext cx="3241015" cy="457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85" b="1">
                <a:solidFill>
                  <a:srgbClr val="FF0000"/>
                </a:solidFill>
                <a:latin typeface="Ubuntu"/>
                <a:ea typeface="Ubuntu"/>
                <a:cs typeface="Ubuntu"/>
                <a:sym typeface="Ubuntu"/>
              </a:rPr>
              <a:t>CANTIDAD DE CARACTERES</a:t>
            </a:r>
            <a:endParaRPr/>
          </a:p>
          <a:p>
            <a:pPr marL="0" marR="0" lvl="0" indent="0" algn="l" rtl="0">
              <a:spcBef>
                <a:spcPts val="0"/>
              </a:spcBef>
              <a:spcAft>
                <a:spcPts val="0"/>
              </a:spcAft>
              <a:buNone/>
            </a:pPr>
            <a:r>
              <a:rPr lang="es-MX" sz="1185" b="1">
                <a:solidFill>
                  <a:srgbClr val="FF0000"/>
                </a:solidFill>
                <a:latin typeface="Ubuntu"/>
                <a:ea typeface="Ubuntu"/>
                <a:cs typeface="Ubuntu"/>
                <a:sym typeface="Ubuntu"/>
              </a:rPr>
              <a:t>TÍTULO DE PÓSTER (90 A 120)</a:t>
            </a:r>
            <a:endParaRPr/>
          </a:p>
        </p:txBody>
      </p:sp>
      <p:sp>
        <p:nvSpPr>
          <p:cNvPr id="105" name="Google Shape;105;p1"/>
          <p:cNvSpPr txBox="1"/>
          <p:nvPr/>
        </p:nvSpPr>
        <p:spPr>
          <a:xfrm>
            <a:off x="24811150" y="3078533"/>
            <a:ext cx="3497624" cy="1030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524" b="1">
                <a:solidFill>
                  <a:srgbClr val="FF0000"/>
                </a:solidFill>
                <a:latin typeface="Ubuntu"/>
                <a:ea typeface="Ubuntu"/>
                <a:cs typeface="Ubuntu"/>
                <a:sym typeface="Ubuntu"/>
              </a:rPr>
              <a:t>IMAGEN 1 DE EJEMPLO</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REEMPLAZAR POR ALGUNA</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RELACIONADA CON</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EL PROYECTO</a:t>
            </a:r>
            <a:endParaRPr/>
          </a:p>
        </p:txBody>
      </p:sp>
      <p:sp>
        <p:nvSpPr>
          <p:cNvPr id="106" name="Google Shape;106;p1"/>
          <p:cNvSpPr txBox="1"/>
          <p:nvPr/>
        </p:nvSpPr>
        <p:spPr>
          <a:xfrm>
            <a:off x="24811150" y="4385023"/>
            <a:ext cx="3497624" cy="1030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524" b="1">
                <a:solidFill>
                  <a:srgbClr val="FF0000"/>
                </a:solidFill>
                <a:latin typeface="Ubuntu"/>
                <a:ea typeface="Ubuntu"/>
                <a:cs typeface="Ubuntu"/>
                <a:sym typeface="Ubuntu"/>
              </a:rPr>
              <a:t>IMAGEN 2 DE EJEMPLO</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REEMPLAZAR POR ALGUNA</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RELACIONADA CON</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EL PROYECTO</a:t>
            </a:r>
            <a:endParaRPr/>
          </a:p>
        </p:txBody>
      </p:sp>
      <p:sp>
        <p:nvSpPr>
          <p:cNvPr id="107" name="Google Shape;107;p1"/>
          <p:cNvSpPr txBox="1"/>
          <p:nvPr/>
        </p:nvSpPr>
        <p:spPr>
          <a:xfrm>
            <a:off x="-3714919" y="8806634"/>
            <a:ext cx="3397148" cy="795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524" b="1">
                <a:solidFill>
                  <a:srgbClr val="FF0000"/>
                </a:solidFill>
                <a:latin typeface="Ubuntu"/>
                <a:ea typeface="Ubuntu"/>
                <a:cs typeface="Ubuntu"/>
                <a:sym typeface="Ubuntu"/>
              </a:rPr>
              <a:t>CUERPO DE TEXTO</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METODOLOGÍA</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TOTAL: 1000 CARACTERES</a:t>
            </a:r>
            <a:endParaRPr/>
          </a:p>
        </p:txBody>
      </p:sp>
      <p:sp>
        <p:nvSpPr>
          <p:cNvPr id="108" name="Google Shape;108;p1"/>
          <p:cNvSpPr txBox="1"/>
          <p:nvPr/>
        </p:nvSpPr>
        <p:spPr>
          <a:xfrm>
            <a:off x="24811150" y="9083010"/>
            <a:ext cx="3397148" cy="795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524" b="1">
                <a:solidFill>
                  <a:srgbClr val="FF0000"/>
                </a:solidFill>
                <a:latin typeface="Ubuntu"/>
                <a:ea typeface="Ubuntu"/>
                <a:cs typeface="Ubuntu"/>
                <a:sym typeface="Ubuntu"/>
              </a:rPr>
              <a:t>CUERPO DE TEXTO</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CONCLUSIONES</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TOTAL: 1000 CARACTERES</a:t>
            </a:r>
            <a:endParaRPr/>
          </a:p>
        </p:txBody>
      </p:sp>
      <p:sp>
        <p:nvSpPr>
          <p:cNvPr id="109" name="Google Shape;109;p1"/>
          <p:cNvSpPr txBox="1"/>
          <p:nvPr/>
        </p:nvSpPr>
        <p:spPr>
          <a:xfrm>
            <a:off x="14856760" y="9018240"/>
            <a:ext cx="8777495" cy="32578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714">
                <a:solidFill>
                  <a:srgbClr val="424241"/>
                </a:solidFill>
                <a:latin typeface="Ubuntu"/>
                <a:ea typeface="Ubuntu"/>
                <a:cs typeface="Ubuntu"/>
                <a:sym typeface="Ubuntu"/>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Duis autem vel eum iriure dolor in hendrerit in vulputa.</a:t>
            </a:r>
            <a:endParaRPr/>
          </a:p>
          <a:p>
            <a:pPr marL="0" marR="0" lvl="0" indent="0" algn="just" rtl="0">
              <a:spcBef>
                <a:spcPts val="0"/>
              </a:spcBef>
              <a:spcAft>
                <a:spcPts val="0"/>
              </a:spcAft>
              <a:buNone/>
            </a:pPr>
            <a:r>
              <a:rPr lang="es-MX" sz="1714">
                <a:solidFill>
                  <a:srgbClr val="424241"/>
                </a:solidFill>
                <a:latin typeface="Ubuntu"/>
                <a:ea typeface="Ubuntu"/>
                <a:cs typeface="Ubuntu"/>
                <a:sym typeface="Ubuntu"/>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a:t>
            </a:r>
            <a:endParaRPr sz="1714">
              <a:solidFill>
                <a:srgbClr val="424241"/>
              </a:solidFill>
              <a:latin typeface="Ubuntu"/>
              <a:ea typeface="Ubuntu"/>
              <a:cs typeface="Ubuntu"/>
              <a:sym typeface="Ubuntu"/>
            </a:endParaRPr>
          </a:p>
        </p:txBody>
      </p:sp>
      <p:pic>
        <p:nvPicPr>
          <p:cNvPr id="110" name="Google Shape;110;p1"/>
          <p:cNvPicPr preferRelativeResize="0"/>
          <p:nvPr/>
        </p:nvPicPr>
        <p:blipFill rotWithShape="1">
          <a:blip r:embed="rId5">
            <a:alphaModFix/>
          </a:blip>
          <a:srcRect/>
          <a:stretch/>
        </p:blipFill>
        <p:spPr>
          <a:xfrm>
            <a:off x="16656496" y="13026855"/>
            <a:ext cx="2291704" cy="324297"/>
          </a:xfrm>
          <a:prstGeom prst="rect">
            <a:avLst/>
          </a:prstGeom>
          <a:noFill/>
          <a:ln>
            <a:noFill/>
          </a:ln>
        </p:spPr>
      </p:pic>
      <p:pic>
        <p:nvPicPr>
          <p:cNvPr id="111" name="Google Shape;111;p1"/>
          <p:cNvPicPr preferRelativeResize="0"/>
          <p:nvPr/>
        </p:nvPicPr>
        <p:blipFill rotWithShape="1">
          <a:blip r:embed="rId6">
            <a:alphaModFix/>
          </a:blip>
          <a:srcRect/>
          <a:stretch/>
        </p:blipFill>
        <p:spPr>
          <a:xfrm>
            <a:off x="19310846" y="12989727"/>
            <a:ext cx="1467390" cy="391989"/>
          </a:xfrm>
          <a:prstGeom prst="rect">
            <a:avLst/>
          </a:prstGeom>
          <a:noFill/>
          <a:ln>
            <a:noFill/>
          </a:ln>
        </p:spPr>
      </p:pic>
      <p:pic>
        <p:nvPicPr>
          <p:cNvPr id="112" name="Google Shape;112;p1"/>
          <p:cNvPicPr preferRelativeResize="0"/>
          <p:nvPr/>
        </p:nvPicPr>
        <p:blipFill rotWithShape="1">
          <a:blip r:embed="rId7">
            <a:alphaModFix/>
          </a:blip>
          <a:srcRect/>
          <a:stretch/>
        </p:blipFill>
        <p:spPr>
          <a:xfrm>
            <a:off x="21138403" y="12618640"/>
            <a:ext cx="3024637" cy="749922"/>
          </a:xfrm>
          <a:prstGeom prst="rect">
            <a:avLst/>
          </a:prstGeom>
          <a:noFill/>
          <a:ln>
            <a:noFill/>
          </a:ln>
        </p:spPr>
      </p:pic>
      <p:sp>
        <p:nvSpPr>
          <p:cNvPr id="113" name="Google Shape;113;p1"/>
          <p:cNvSpPr txBox="1"/>
          <p:nvPr/>
        </p:nvSpPr>
        <p:spPr>
          <a:xfrm>
            <a:off x="-3865602" y="6044750"/>
            <a:ext cx="3053080" cy="795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524" b="1">
                <a:solidFill>
                  <a:srgbClr val="FF0000"/>
                </a:solidFill>
                <a:latin typeface="Ubuntu"/>
                <a:ea typeface="Ubuntu"/>
                <a:cs typeface="Ubuntu"/>
                <a:sym typeface="Ubuntu"/>
              </a:rPr>
              <a:t>CUERPO DE TEXTO</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OBJETIVOS TOTAL: 600</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CARACTERES</a:t>
            </a:r>
            <a:endParaRPr/>
          </a:p>
        </p:txBody>
      </p:sp>
      <p:sp>
        <p:nvSpPr>
          <p:cNvPr id="114" name="Google Shape;114;p1"/>
          <p:cNvSpPr txBox="1"/>
          <p:nvPr/>
        </p:nvSpPr>
        <p:spPr>
          <a:xfrm>
            <a:off x="9354037" y="1376681"/>
            <a:ext cx="1368428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a:solidFill>
                  <a:schemeClr val="lt1"/>
                </a:solidFill>
                <a:latin typeface="Ubuntu"/>
                <a:ea typeface="Ubuntu"/>
                <a:cs typeface="Ubuntu"/>
                <a:sym typeface="Ubuntu"/>
              </a:rPr>
              <a:t>Autor A1, Autor B2, Autor C1-2, Autor C-1,3 – Autor D4</a:t>
            </a:r>
            <a:endParaRPr/>
          </a:p>
          <a:p>
            <a:pPr marL="0" marR="0" lvl="0" indent="0" algn="just" rtl="0">
              <a:spcBef>
                <a:spcPts val="0"/>
              </a:spcBef>
              <a:spcAft>
                <a:spcPts val="0"/>
              </a:spcAft>
              <a:buNone/>
            </a:pPr>
            <a:r>
              <a:rPr lang="es-MX" sz="1600">
                <a:solidFill>
                  <a:schemeClr val="lt1"/>
                </a:solidFill>
                <a:latin typeface="Ubuntu"/>
                <a:ea typeface="Ubuntu"/>
                <a:cs typeface="Ubuntu"/>
                <a:sym typeface="Ubuntu"/>
              </a:rPr>
              <a:t>1 Nombre de la Institución - 2 Nombre de la Institución - 3 Nombre de la Institución – 4 Nombre de la Institución</a:t>
            </a:r>
            <a:endParaRPr sz="1600">
              <a:solidFill>
                <a:schemeClr val="lt1"/>
              </a:solidFill>
              <a:latin typeface="Ubuntu"/>
              <a:ea typeface="Ubuntu"/>
              <a:cs typeface="Ubuntu"/>
              <a:sym typeface="Ubuntu"/>
            </a:endParaRPr>
          </a:p>
        </p:txBody>
      </p:sp>
      <p:sp>
        <p:nvSpPr>
          <p:cNvPr id="115" name="Google Shape;115;p1"/>
          <p:cNvSpPr txBox="1"/>
          <p:nvPr/>
        </p:nvSpPr>
        <p:spPr>
          <a:xfrm>
            <a:off x="24857900" y="1115075"/>
            <a:ext cx="2467022" cy="795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524" b="1">
                <a:solidFill>
                  <a:srgbClr val="FF0000"/>
                </a:solidFill>
                <a:latin typeface="Ubuntu"/>
                <a:ea typeface="Ubuntu"/>
                <a:cs typeface="Ubuntu"/>
                <a:sym typeface="Ubuntu"/>
              </a:rPr>
              <a:t>CUERPO DE TEXTO</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AUTORES 430 </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CARACTERES</a:t>
            </a:r>
            <a:endParaRPr/>
          </a:p>
        </p:txBody>
      </p:sp>
      <p:sp>
        <p:nvSpPr>
          <p:cNvPr id="116" name="Google Shape;116;p1"/>
          <p:cNvSpPr txBox="1"/>
          <p:nvPr/>
        </p:nvSpPr>
        <p:spPr>
          <a:xfrm>
            <a:off x="11877090" y="2921277"/>
            <a:ext cx="2677656" cy="487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571" b="1">
                <a:solidFill>
                  <a:schemeClr val="lt1"/>
                </a:solidFill>
                <a:latin typeface="Ubuntu"/>
                <a:ea typeface="Ubuntu"/>
                <a:cs typeface="Ubuntu"/>
                <a:sym typeface="Ubuntu"/>
              </a:rPr>
              <a:t>RESULTADOS</a:t>
            </a:r>
            <a:endParaRPr sz="2571" b="1">
              <a:solidFill>
                <a:srgbClr val="7A0C28"/>
              </a:solidFill>
              <a:latin typeface="Ubuntu"/>
              <a:ea typeface="Ubuntu"/>
              <a:cs typeface="Ubuntu"/>
              <a:sym typeface="Ubuntu"/>
            </a:endParaRPr>
          </a:p>
        </p:txBody>
      </p:sp>
      <p:sp>
        <p:nvSpPr>
          <p:cNvPr id="117" name="Google Shape;117;p1"/>
          <p:cNvSpPr txBox="1"/>
          <p:nvPr/>
        </p:nvSpPr>
        <p:spPr>
          <a:xfrm>
            <a:off x="11872090" y="3385514"/>
            <a:ext cx="11762165" cy="16750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714">
                <a:solidFill>
                  <a:schemeClr val="lt1"/>
                </a:solidFill>
                <a:latin typeface="Ubuntu"/>
                <a:ea typeface="Ubuntu"/>
                <a:cs typeface="Ubuntu"/>
                <a:sym typeface="Ubuntu"/>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Duis autem vel eum iriure dolor in hendrerit in vulpua.</a:t>
            </a:r>
            <a:endParaRPr sz="1714">
              <a:solidFill>
                <a:schemeClr val="lt1"/>
              </a:solidFill>
              <a:latin typeface="Ubuntu"/>
              <a:ea typeface="Ubuntu"/>
              <a:cs typeface="Ubuntu"/>
              <a:sym typeface="Ubuntu"/>
            </a:endParaRPr>
          </a:p>
        </p:txBody>
      </p:sp>
      <p:sp>
        <p:nvSpPr>
          <p:cNvPr id="118" name="Google Shape;118;p1"/>
          <p:cNvSpPr txBox="1"/>
          <p:nvPr/>
        </p:nvSpPr>
        <p:spPr>
          <a:xfrm>
            <a:off x="24721392" y="6110372"/>
            <a:ext cx="3271601" cy="795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524" b="1">
                <a:solidFill>
                  <a:srgbClr val="FF0000"/>
                </a:solidFill>
                <a:latin typeface="Ubuntu"/>
                <a:ea typeface="Ubuntu"/>
                <a:cs typeface="Ubuntu"/>
                <a:sym typeface="Ubuntu"/>
              </a:rPr>
              <a:t>CUERPO DE TEXTO</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RESULTADOS TOTAL: 600</a:t>
            </a:r>
            <a:endParaRPr/>
          </a:p>
          <a:p>
            <a:pPr marL="0" marR="0" lvl="0" indent="0" algn="l" rtl="0">
              <a:spcBef>
                <a:spcPts val="0"/>
              </a:spcBef>
              <a:spcAft>
                <a:spcPts val="0"/>
              </a:spcAft>
              <a:buNone/>
            </a:pPr>
            <a:r>
              <a:rPr lang="es-MX" sz="1524" b="1">
                <a:solidFill>
                  <a:srgbClr val="FF0000"/>
                </a:solidFill>
                <a:latin typeface="Ubuntu"/>
                <a:ea typeface="Ubuntu"/>
                <a:cs typeface="Ubuntu"/>
                <a:sym typeface="Ubuntu"/>
              </a:rPr>
              <a:t>CARACTERES</a:t>
            </a:r>
            <a:endParaRPr/>
          </a:p>
        </p:txBody>
      </p:sp>
      <p:graphicFrame>
        <p:nvGraphicFramePr>
          <p:cNvPr id="119" name="Google Shape;119;p1"/>
          <p:cNvGraphicFramePr/>
          <p:nvPr/>
        </p:nvGraphicFramePr>
        <p:xfrm>
          <a:off x="20044541" y="5766701"/>
          <a:ext cx="3421385" cy="2083309"/>
        </p:xfrm>
        <a:graphic>
          <a:graphicData uri="http://schemas.openxmlformats.org/drawingml/2006/chart">
            <c:chart xmlns:c="http://schemas.openxmlformats.org/drawingml/2006/chart" xmlns:r="http://schemas.openxmlformats.org/officeDocument/2006/relationships" r:id="rId8"/>
          </a:graphicData>
        </a:graphic>
      </p:graphicFrame>
      <p:sp>
        <p:nvSpPr>
          <p:cNvPr id="120" name="Google Shape;120;p1"/>
          <p:cNvSpPr txBox="1"/>
          <p:nvPr/>
        </p:nvSpPr>
        <p:spPr>
          <a:xfrm>
            <a:off x="24805197" y="266420"/>
            <a:ext cx="988732" cy="326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524" b="1">
                <a:solidFill>
                  <a:srgbClr val="FF0000"/>
                </a:solidFill>
                <a:latin typeface="Ubuntu"/>
                <a:ea typeface="Ubuntu"/>
                <a:cs typeface="Ubuntu"/>
                <a:sym typeface="Ubuntu"/>
              </a:rPr>
              <a:t>FECHA</a:t>
            </a:r>
            <a:endParaRPr/>
          </a:p>
        </p:txBody>
      </p:sp>
    </p:spTree>
  </p:cSld>
  <p:clrMapOvr>
    <a:masterClrMapping/>
  </p:clrMapOvr>
</p:sld>
</file>

<file path=ppt/theme/theme1.xml><?xml version="1.0" encoding="utf-8"?>
<a:theme xmlns:a="http://schemas.openxmlformats.org/drawingml/2006/main" name="Tema de Office">
  <a:themeElements>
    <a:clrScheme name="Personalizado 1">
      <a:dk1>
        <a:srgbClr val="FFFFFF"/>
      </a:dk1>
      <a:lt1>
        <a:srgbClr val="FFFFFF"/>
      </a:lt1>
      <a:dk2>
        <a:srgbClr val="B09700"/>
      </a:dk2>
      <a:lt2>
        <a:srgbClr val="3E787D"/>
      </a:lt2>
      <a:accent1>
        <a:srgbClr val="FFFFFF"/>
      </a:accent1>
      <a:accent2>
        <a:srgbClr val="003337"/>
      </a:accent2>
      <a:accent3>
        <a:srgbClr val="B09700"/>
      </a:accent3>
      <a:accent4>
        <a:srgbClr val="003337"/>
      </a:accent4>
      <a:accent5>
        <a:srgbClr val="B09700"/>
      </a:accent5>
      <a:accent6>
        <a:srgbClr val="585857"/>
      </a:accent6>
      <a:hlink>
        <a:srgbClr val="B09700"/>
      </a:hlink>
      <a:folHlink>
        <a:srgbClr val="0033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Office PowerPoint</Application>
  <PresentationFormat>Personalizado</PresentationFormat>
  <Paragraphs>47</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Calibri</vt:lpstr>
      <vt:lpstr>Ubuntu</vt:lpstr>
      <vt:lpstr>Arial</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Edición</dc:creator>
  <cp:lastModifiedBy>Usuario de Windows</cp:lastModifiedBy>
  <cp:revision>1</cp:revision>
  <dcterms:created xsi:type="dcterms:W3CDTF">2021-10-19T13:55:50Z</dcterms:created>
  <dcterms:modified xsi:type="dcterms:W3CDTF">2024-11-19T17:02:28Z</dcterms:modified>
</cp:coreProperties>
</file>